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67" r:id="rId2"/>
    <p:sldId id="266" r:id="rId3"/>
    <p:sldId id="295" r:id="rId4"/>
    <p:sldId id="283" r:id="rId5"/>
    <p:sldId id="290" r:id="rId6"/>
    <p:sldId id="269" r:id="rId7"/>
    <p:sldId id="270" r:id="rId8"/>
    <p:sldId id="261" r:id="rId9"/>
    <p:sldId id="272" r:id="rId10"/>
    <p:sldId id="257" r:id="rId11"/>
    <p:sldId id="274" r:id="rId12"/>
    <p:sldId id="275" r:id="rId13"/>
    <p:sldId id="296" r:id="rId14"/>
    <p:sldId id="276" r:id="rId15"/>
    <p:sldId id="277" r:id="rId16"/>
    <p:sldId id="279" r:id="rId17"/>
    <p:sldId id="280" r:id="rId18"/>
    <p:sldId id="282" r:id="rId19"/>
    <p:sldId id="281" r:id="rId20"/>
    <p:sldId id="284" r:id="rId21"/>
    <p:sldId id="285" r:id="rId22"/>
    <p:sldId id="286" r:id="rId23"/>
    <p:sldId id="287" r:id="rId24"/>
    <p:sldId id="288" r:id="rId25"/>
    <p:sldId id="289" r:id="rId26"/>
    <p:sldId id="260" r:id="rId27"/>
    <p:sldId id="262" r:id="rId28"/>
    <p:sldId id="258" r:id="rId29"/>
    <p:sldId id="264" r:id="rId30"/>
    <p:sldId id="259" r:id="rId31"/>
    <p:sldId id="291" r:id="rId32"/>
    <p:sldId id="292" r:id="rId33"/>
    <p:sldId id="297" r:id="rId34"/>
    <p:sldId id="294" r:id="rId35"/>
    <p:sldId id="293" r:id="rId36"/>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a:extLst>
              <a:ext uri="{FF2B5EF4-FFF2-40B4-BE49-F238E27FC236}"/>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tr-TR"/>
          </a:p>
        </p:txBody>
      </p:sp>
      <p:sp>
        <p:nvSpPr>
          <p:cNvPr id="3" name="2 Veri Yer Tutucusu">
            <a:extLst>
              <a:ext uri="{FF2B5EF4-FFF2-40B4-BE49-F238E27FC236}"/>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4768408-5698-42E2-B8C0-BB0C83FA9FB5}" type="datetimeFigureOut">
              <a:rPr lang="tr-TR"/>
              <a:pPr>
                <a:defRPr/>
              </a:pPr>
              <a:t>26.6.2019</a:t>
            </a:fld>
            <a:endParaRPr lang="tr-TR"/>
          </a:p>
        </p:txBody>
      </p:sp>
      <p:sp>
        <p:nvSpPr>
          <p:cNvPr id="4" name="3 Slayt Görüntüsü Yer Tutucusu">
            <a:extLst>
              <a:ext uri="{FF2B5EF4-FFF2-40B4-BE49-F238E27FC236}"/>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a:extLst>
              <a:ext uri="{FF2B5EF4-FFF2-40B4-BE49-F238E27FC236}"/>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a:t>Asıl metin stillerini düzenlemek için tıklatın</a:t>
            </a:r>
          </a:p>
          <a:p>
            <a:pPr lvl="1"/>
            <a:r>
              <a:rPr lang="tr-TR" noProof="0"/>
              <a:t>İkinci düzey</a:t>
            </a:r>
          </a:p>
          <a:p>
            <a:pPr lvl="2"/>
            <a:r>
              <a:rPr lang="tr-TR" noProof="0"/>
              <a:t>Üçüncü düzey</a:t>
            </a:r>
          </a:p>
          <a:p>
            <a:pPr lvl="3"/>
            <a:r>
              <a:rPr lang="tr-TR" noProof="0"/>
              <a:t>Dördüncü düzey</a:t>
            </a:r>
          </a:p>
          <a:p>
            <a:pPr lvl="4"/>
            <a:r>
              <a:rPr lang="tr-TR" noProof="0"/>
              <a:t>Beşinci düzey</a:t>
            </a:r>
          </a:p>
        </p:txBody>
      </p:sp>
      <p:sp>
        <p:nvSpPr>
          <p:cNvPr id="6" name="5 Altbilgi Yer Tutucusu">
            <a:extLst>
              <a:ext uri="{FF2B5EF4-FFF2-40B4-BE49-F238E27FC236}"/>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tr-TR"/>
          </a:p>
        </p:txBody>
      </p:sp>
      <p:sp>
        <p:nvSpPr>
          <p:cNvPr id="7" name="6 Slayt Numarası Yer Tutucusu">
            <a:extLst>
              <a:ext uri="{FF2B5EF4-FFF2-40B4-BE49-F238E27FC236}"/>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cs typeface="Arial" panose="020B0604020202020204" pitchFamily="34" charset="0"/>
              </a:defRPr>
            </a:lvl1pPr>
          </a:lstStyle>
          <a:p>
            <a:pPr>
              <a:defRPr/>
            </a:pPr>
            <a:fld id="{6F610C83-1B3F-416F-BB66-A0E473203F7D}" type="slidenum">
              <a:rPr lang="tr-TR" altLang="tr-TR"/>
              <a:pPr>
                <a:defRPr/>
              </a:pPr>
              <a:t>‹#›</a:t>
            </a:fld>
            <a:endParaRPr lang="tr-TR" altLang="tr-TR"/>
          </a:p>
        </p:txBody>
      </p:sp>
    </p:spTree>
    <p:extLst>
      <p:ext uri="{BB962C8B-B14F-4D97-AF65-F5344CB8AC3E}">
        <p14:creationId xmlns:p14="http://schemas.microsoft.com/office/powerpoint/2010/main" val="8808034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TextEdit="1"/>
          </p:cNvSpPr>
          <p:nvPr>
            <p:ph type="sldImg"/>
          </p:nvPr>
        </p:nvSpPr>
        <p:spPr bwMode="auto">
          <a:noFill/>
          <a:ln>
            <a:solidFill>
              <a:srgbClr val="000000"/>
            </a:solidFill>
            <a:miter lim="800000"/>
            <a:headEnd/>
            <a:tailEnd/>
          </a:ln>
        </p:spPr>
      </p:sp>
      <p:sp>
        <p:nvSpPr>
          <p:cNvPr id="1536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3348443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TextEdit="1"/>
          </p:cNvSpPr>
          <p:nvPr>
            <p:ph type="sldImg"/>
          </p:nvPr>
        </p:nvSpPr>
        <p:spPr bwMode="auto">
          <a:noFill/>
          <a:ln>
            <a:solidFill>
              <a:srgbClr val="000000"/>
            </a:solidFill>
            <a:miter lim="800000"/>
            <a:headEnd/>
            <a:tailEnd/>
          </a:ln>
        </p:spPr>
      </p:sp>
      <p:sp>
        <p:nvSpPr>
          <p:cNvPr id="37890"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32181243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TextEdit="1"/>
          </p:cNvSpPr>
          <p:nvPr>
            <p:ph type="sldImg"/>
          </p:nvPr>
        </p:nvSpPr>
        <p:spPr bwMode="auto">
          <a:noFill/>
          <a:ln>
            <a:solidFill>
              <a:srgbClr val="000000"/>
            </a:solidFill>
            <a:miter lim="800000"/>
            <a:headEnd/>
            <a:tailEnd/>
          </a:ln>
        </p:spPr>
      </p:sp>
      <p:sp>
        <p:nvSpPr>
          <p:cNvPr id="39938"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1660657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TextEdit="1"/>
          </p:cNvSpPr>
          <p:nvPr>
            <p:ph type="sldImg"/>
          </p:nvPr>
        </p:nvSpPr>
        <p:spPr bwMode="auto">
          <a:noFill/>
          <a:ln>
            <a:solidFill>
              <a:srgbClr val="000000"/>
            </a:solidFill>
            <a:miter lim="800000"/>
            <a:headEnd/>
            <a:tailEnd/>
          </a:ln>
        </p:spPr>
      </p:sp>
      <p:sp>
        <p:nvSpPr>
          <p:cNvPr id="41986"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33543217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TextEdit="1"/>
          </p:cNvSpPr>
          <p:nvPr>
            <p:ph type="sldImg"/>
          </p:nvPr>
        </p:nvSpPr>
        <p:spPr bwMode="auto">
          <a:noFill/>
          <a:ln>
            <a:solidFill>
              <a:srgbClr val="000000"/>
            </a:solidFill>
            <a:miter lim="800000"/>
            <a:headEnd/>
            <a:tailEnd/>
          </a:ln>
        </p:spPr>
      </p:sp>
      <p:sp>
        <p:nvSpPr>
          <p:cNvPr id="44034"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541817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Rot="1" noChangeAspect="1" noTextEdit="1"/>
          </p:cNvSpPr>
          <p:nvPr>
            <p:ph type="sldImg"/>
          </p:nvPr>
        </p:nvSpPr>
        <p:spPr bwMode="auto">
          <a:noFill/>
          <a:ln>
            <a:solidFill>
              <a:srgbClr val="000000"/>
            </a:solidFill>
            <a:miter lim="800000"/>
            <a:headEnd/>
            <a:tailEnd/>
          </a:ln>
        </p:spPr>
      </p:sp>
      <p:sp>
        <p:nvSpPr>
          <p:cNvPr id="4608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37435860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spect="1" noTextEdit="1"/>
          </p:cNvSpPr>
          <p:nvPr>
            <p:ph type="sldImg"/>
          </p:nvPr>
        </p:nvSpPr>
        <p:spPr bwMode="auto">
          <a:noFill/>
          <a:ln>
            <a:solidFill>
              <a:srgbClr val="000000"/>
            </a:solidFill>
            <a:miter lim="800000"/>
            <a:headEnd/>
            <a:tailEnd/>
          </a:ln>
        </p:spPr>
      </p:sp>
      <p:sp>
        <p:nvSpPr>
          <p:cNvPr id="48130"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20712638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TextEdit="1"/>
          </p:cNvSpPr>
          <p:nvPr>
            <p:ph type="sldImg"/>
          </p:nvPr>
        </p:nvSpPr>
        <p:spPr bwMode="auto">
          <a:noFill/>
          <a:ln>
            <a:solidFill>
              <a:srgbClr val="000000"/>
            </a:solidFill>
            <a:miter lim="800000"/>
            <a:headEnd/>
            <a:tailEnd/>
          </a:ln>
        </p:spPr>
      </p:sp>
      <p:sp>
        <p:nvSpPr>
          <p:cNvPr id="50178"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19226738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TextEdit="1"/>
          </p:cNvSpPr>
          <p:nvPr>
            <p:ph type="sldImg"/>
          </p:nvPr>
        </p:nvSpPr>
        <p:spPr bwMode="auto">
          <a:noFill/>
          <a:ln>
            <a:solidFill>
              <a:srgbClr val="000000"/>
            </a:solidFill>
            <a:miter lim="800000"/>
            <a:headEnd/>
            <a:tailEnd/>
          </a:ln>
        </p:spPr>
      </p:sp>
      <p:sp>
        <p:nvSpPr>
          <p:cNvPr id="52226"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5224606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Rot="1" noChangeAspect="1" noTextEdit="1"/>
          </p:cNvSpPr>
          <p:nvPr>
            <p:ph type="sldImg"/>
          </p:nvPr>
        </p:nvSpPr>
        <p:spPr bwMode="auto">
          <a:noFill/>
          <a:ln>
            <a:solidFill>
              <a:srgbClr val="000000"/>
            </a:solidFill>
            <a:miter lim="800000"/>
            <a:headEnd/>
            <a:tailEnd/>
          </a:ln>
        </p:spPr>
      </p:sp>
      <p:sp>
        <p:nvSpPr>
          <p:cNvPr id="54274"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35688773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Rot="1" noChangeAspect="1" noTextEdit="1"/>
          </p:cNvSpPr>
          <p:nvPr>
            <p:ph type="sldImg"/>
          </p:nvPr>
        </p:nvSpPr>
        <p:spPr bwMode="auto">
          <a:noFill/>
          <a:ln>
            <a:solidFill>
              <a:srgbClr val="000000"/>
            </a:solidFill>
            <a:miter lim="800000"/>
            <a:headEnd/>
            <a:tailEnd/>
          </a:ln>
        </p:spPr>
      </p:sp>
      <p:sp>
        <p:nvSpPr>
          <p:cNvPr id="5632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97758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TextEdit="1"/>
          </p:cNvSpPr>
          <p:nvPr>
            <p:ph type="sldImg"/>
          </p:nvPr>
        </p:nvSpPr>
        <p:spPr bwMode="auto">
          <a:noFill/>
          <a:ln>
            <a:solidFill>
              <a:srgbClr val="000000"/>
            </a:solidFill>
            <a:miter lim="800000"/>
            <a:headEnd/>
            <a:tailEnd/>
          </a:ln>
        </p:spPr>
      </p:sp>
      <p:sp>
        <p:nvSpPr>
          <p:cNvPr id="17410"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35155771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Rot="1" noChangeAspect="1" noTextEdit="1"/>
          </p:cNvSpPr>
          <p:nvPr>
            <p:ph type="sldImg"/>
          </p:nvPr>
        </p:nvSpPr>
        <p:spPr bwMode="auto">
          <a:noFill/>
          <a:ln>
            <a:solidFill>
              <a:srgbClr val="000000"/>
            </a:solidFill>
            <a:miter lim="800000"/>
            <a:headEnd/>
            <a:tailEnd/>
          </a:ln>
        </p:spPr>
      </p:sp>
      <p:sp>
        <p:nvSpPr>
          <p:cNvPr id="58370"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2139680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Rot="1" noChangeAspect="1" noTextEdit="1"/>
          </p:cNvSpPr>
          <p:nvPr>
            <p:ph type="sldImg"/>
          </p:nvPr>
        </p:nvSpPr>
        <p:spPr bwMode="auto">
          <a:noFill/>
          <a:ln>
            <a:solidFill>
              <a:srgbClr val="000000"/>
            </a:solidFill>
            <a:miter lim="800000"/>
            <a:headEnd/>
            <a:tailEnd/>
          </a:ln>
        </p:spPr>
      </p:sp>
      <p:sp>
        <p:nvSpPr>
          <p:cNvPr id="60418"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16526022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Rot="1" noChangeAspect="1" noTextEdit="1"/>
          </p:cNvSpPr>
          <p:nvPr>
            <p:ph type="sldImg"/>
          </p:nvPr>
        </p:nvSpPr>
        <p:spPr bwMode="auto">
          <a:noFill/>
          <a:ln>
            <a:solidFill>
              <a:srgbClr val="000000"/>
            </a:solidFill>
            <a:miter lim="800000"/>
            <a:headEnd/>
            <a:tailEnd/>
          </a:ln>
        </p:spPr>
      </p:sp>
      <p:sp>
        <p:nvSpPr>
          <p:cNvPr id="67586"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39782161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Rot="1" noChangeAspect="1" noTextEdit="1"/>
          </p:cNvSpPr>
          <p:nvPr>
            <p:ph type="sldImg"/>
          </p:nvPr>
        </p:nvSpPr>
        <p:spPr bwMode="auto">
          <a:noFill/>
          <a:ln>
            <a:solidFill>
              <a:srgbClr val="000000"/>
            </a:solidFill>
            <a:miter lim="800000"/>
            <a:headEnd/>
            <a:tailEnd/>
          </a:ln>
        </p:spPr>
      </p:sp>
      <p:sp>
        <p:nvSpPr>
          <p:cNvPr id="69634"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6115699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Rot="1" noChangeAspect="1" noTextEdit="1"/>
          </p:cNvSpPr>
          <p:nvPr>
            <p:ph type="sldImg"/>
          </p:nvPr>
        </p:nvSpPr>
        <p:spPr bwMode="auto">
          <a:noFill/>
          <a:ln>
            <a:solidFill>
              <a:srgbClr val="000000"/>
            </a:solidFill>
            <a:miter lim="800000"/>
            <a:headEnd/>
            <a:tailEnd/>
          </a:ln>
        </p:spPr>
      </p:sp>
      <p:sp>
        <p:nvSpPr>
          <p:cNvPr id="71682"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extLst>
      <p:ext uri="{BB962C8B-B14F-4D97-AF65-F5344CB8AC3E}">
        <p14:creationId xmlns:p14="http://schemas.microsoft.com/office/powerpoint/2010/main" val="24925992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Rot="1" noChangeAspect="1" noTextEdit="1"/>
          </p:cNvSpPr>
          <p:nvPr>
            <p:ph type="sldImg"/>
          </p:nvPr>
        </p:nvSpPr>
        <p:spPr bwMode="auto">
          <a:noFill/>
          <a:ln>
            <a:solidFill>
              <a:srgbClr val="000000"/>
            </a:solidFill>
            <a:miter lim="800000"/>
            <a:headEnd/>
            <a:tailEnd/>
          </a:ln>
        </p:spPr>
      </p:sp>
      <p:sp>
        <p:nvSpPr>
          <p:cNvPr id="73730"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12034894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Rot="1" noChangeAspect="1" noTextEdit="1"/>
          </p:cNvSpPr>
          <p:nvPr>
            <p:ph type="sldImg"/>
          </p:nvPr>
        </p:nvSpPr>
        <p:spPr bwMode="auto">
          <a:noFill/>
          <a:ln>
            <a:solidFill>
              <a:srgbClr val="000000"/>
            </a:solidFill>
            <a:miter lim="800000"/>
            <a:headEnd/>
            <a:tailEnd/>
          </a:ln>
        </p:spPr>
      </p:sp>
      <p:sp>
        <p:nvSpPr>
          <p:cNvPr id="75778"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234401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TextEdit="1"/>
          </p:cNvSpPr>
          <p:nvPr>
            <p:ph type="sldImg"/>
          </p:nvPr>
        </p:nvSpPr>
        <p:spPr bwMode="auto">
          <a:noFill/>
          <a:ln>
            <a:solidFill>
              <a:srgbClr val="000000"/>
            </a:solidFill>
            <a:miter lim="800000"/>
            <a:headEnd/>
            <a:tailEnd/>
          </a:ln>
        </p:spPr>
      </p:sp>
      <p:sp>
        <p:nvSpPr>
          <p:cNvPr id="19458"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extLst>
      <p:ext uri="{BB962C8B-B14F-4D97-AF65-F5344CB8AC3E}">
        <p14:creationId xmlns:p14="http://schemas.microsoft.com/office/powerpoint/2010/main" val="34936316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TextEdit="1"/>
          </p:cNvSpPr>
          <p:nvPr>
            <p:ph type="sldImg"/>
          </p:nvPr>
        </p:nvSpPr>
        <p:spPr bwMode="auto">
          <a:noFill/>
          <a:ln>
            <a:solidFill>
              <a:srgbClr val="000000"/>
            </a:solidFill>
            <a:miter lim="800000"/>
            <a:headEnd/>
            <a:tailEnd/>
          </a:ln>
        </p:spPr>
      </p:sp>
      <p:sp>
        <p:nvSpPr>
          <p:cNvPr id="22530"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2916875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spect="1" noTextEdit="1"/>
          </p:cNvSpPr>
          <p:nvPr>
            <p:ph type="sldImg"/>
          </p:nvPr>
        </p:nvSpPr>
        <p:spPr bwMode="auto">
          <a:noFill/>
          <a:ln>
            <a:solidFill>
              <a:srgbClr val="000000"/>
            </a:solidFill>
            <a:miter lim="800000"/>
            <a:headEnd/>
            <a:tailEnd/>
          </a:ln>
        </p:spPr>
      </p:sp>
      <p:sp>
        <p:nvSpPr>
          <p:cNvPr id="24578"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3253210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TextEdit="1"/>
          </p:cNvSpPr>
          <p:nvPr>
            <p:ph type="sldImg"/>
          </p:nvPr>
        </p:nvSpPr>
        <p:spPr bwMode="auto">
          <a:noFill/>
          <a:ln>
            <a:solidFill>
              <a:srgbClr val="000000"/>
            </a:solidFill>
            <a:miter lim="800000"/>
            <a:headEnd/>
            <a:tailEnd/>
          </a:ln>
        </p:spPr>
      </p:sp>
      <p:sp>
        <p:nvSpPr>
          <p:cNvPr id="3072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133497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TextEdit="1"/>
          </p:cNvSpPr>
          <p:nvPr>
            <p:ph type="sldImg"/>
          </p:nvPr>
        </p:nvSpPr>
        <p:spPr bwMode="auto">
          <a:noFill/>
          <a:ln>
            <a:solidFill>
              <a:srgbClr val="000000"/>
            </a:solidFill>
            <a:miter lim="800000"/>
            <a:headEnd/>
            <a:tailEnd/>
          </a:ln>
        </p:spPr>
      </p:sp>
      <p:sp>
        <p:nvSpPr>
          <p:cNvPr id="33794"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31578114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TextEdit="1"/>
          </p:cNvSpPr>
          <p:nvPr>
            <p:ph type="sldImg"/>
          </p:nvPr>
        </p:nvSpPr>
        <p:spPr bwMode="auto">
          <a:noFill/>
          <a:ln>
            <a:solidFill>
              <a:srgbClr val="000000"/>
            </a:solidFill>
            <a:miter lim="800000"/>
            <a:headEnd/>
            <a:tailEnd/>
          </a:ln>
        </p:spPr>
      </p:sp>
      <p:sp>
        <p:nvSpPr>
          <p:cNvPr id="28674"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511209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TextEdit="1"/>
          </p:cNvSpPr>
          <p:nvPr>
            <p:ph type="sldImg"/>
          </p:nvPr>
        </p:nvSpPr>
        <p:spPr bwMode="auto">
          <a:noFill/>
          <a:ln>
            <a:solidFill>
              <a:srgbClr val="000000"/>
            </a:solidFill>
            <a:miter lim="800000"/>
            <a:headEnd/>
            <a:tailEnd/>
          </a:ln>
        </p:spPr>
      </p:sp>
      <p:sp>
        <p:nvSpPr>
          <p:cNvPr id="35842" name="Rectangle 3"/>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Tree>
    <p:extLst>
      <p:ext uri="{BB962C8B-B14F-4D97-AF65-F5344CB8AC3E}">
        <p14:creationId xmlns:p14="http://schemas.microsoft.com/office/powerpoint/2010/main" val="2419339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a:extLst>
              <a:ext uri="{FF2B5EF4-FFF2-40B4-BE49-F238E27FC236}"/>
            </a:extLst>
          </p:cNvPr>
          <p:cNvSpPr>
            <a:spLocks noGrp="1"/>
          </p:cNvSpPr>
          <p:nvPr>
            <p:ph type="dt" sz="half" idx="10"/>
          </p:nvPr>
        </p:nvSpPr>
        <p:spPr/>
        <p:txBody>
          <a:bodyPr/>
          <a:lstStyle>
            <a:lvl1pPr>
              <a:defRPr/>
            </a:lvl1pPr>
          </a:lstStyle>
          <a:p>
            <a:pPr>
              <a:defRPr/>
            </a:pPr>
            <a:fld id="{DB4C174E-4CE7-403D-83A4-D8C70AD8F977}" type="datetimeFigureOut">
              <a:rPr lang="tr-TR"/>
              <a:pPr>
                <a:defRPr/>
              </a:pPr>
              <a:t>26.6.2019</a:t>
            </a:fld>
            <a:endParaRPr lang="tr-TR"/>
          </a:p>
        </p:txBody>
      </p:sp>
      <p:sp>
        <p:nvSpPr>
          <p:cNvPr id="5" name="4 Altbilgi Yer Tutucusu">
            <a:extLst>
              <a:ext uri="{FF2B5EF4-FFF2-40B4-BE49-F238E27FC236}"/>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extLst>
          </p:cNvPr>
          <p:cNvSpPr>
            <a:spLocks noGrp="1"/>
          </p:cNvSpPr>
          <p:nvPr>
            <p:ph type="sldNum" sz="quarter" idx="12"/>
          </p:nvPr>
        </p:nvSpPr>
        <p:spPr/>
        <p:txBody>
          <a:bodyPr/>
          <a:lstStyle>
            <a:lvl1pPr>
              <a:defRPr/>
            </a:lvl1pPr>
          </a:lstStyle>
          <a:p>
            <a:pPr>
              <a:defRPr/>
            </a:pPr>
            <a:fld id="{CA83FE1E-AF93-448E-B48E-C913278E12BE}" type="slidenum">
              <a:rPr lang="tr-TR" altLang="tr-TR"/>
              <a:pPr>
                <a:defRPr/>
              </a:pPr>
              <a:t>‹#›</a:t>
            </a:fld>
            <a:endParaRPr lang="tr-TR" alt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a:extLst>
              <a:ext uri="{FF2B5EF4-FFF2-40B4-BE49-F238E27FC236}"/>
            </a:extLst>
          </p:cNvPr>
          <p:cNvSpPr>
            <a:spLocks noGrp="1"/>
          </p:cNvSpPr>
          <p:nvPr>
            <p:ph type="dt" sz="half" idx="10"/>
          </p:nvPr>
        </p:nvSpPr>
        <p:spPr/>
        <p:txBody>
          <a:bodyPr/>
          <a:lstStyle>
            <a:lvl1pPr>
              <a:defRPr/>
            </a:lvl1pPr>
          </a:lstStyle>
          <a:p>
            <a:pPr>
              <a:defRPr/>
            </a:pPr>
            <a:fld id="{593C252C-6D26-43E0-9C3A-E08FD3157A9F}" type="datetimeFigureOut">
              <a:rPr lang="tr-TR"/>
              <a:pPr>
                <a:defRPr/>
              </a:pPr>
              <a:t>26.6.2019</a:t>
            </a:fld>
            <a:endParaRPr lang="tr-TR"/>
          </a:p>
        </p:txBody>
      </p:sp>
      <p:sp>
        <p:nvSpPr>
          <p:cNvPr id="5" name="4 Altbilgi Yer Tutucusu">
            <a:extLst>
              <a:ext uri="{FF2B5EF4-FFF2-40B4-BE49-F238E27FC236}"/>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extLst>
          </p:cNvPr>
          <p:cNvSpPr>
            <a:spLocks noGrp="1"/>
          </p:cNvSpPr>
          <p:nvPr>
            <p:ph type="sldNum" sz="quarter" idx="12"/>
          </p:nvPr>
        </p:nvSpPr>
        <p:spPr/>
        <p:txBody>
          <a:bodyPr/>
          <a:lstStyle>
            <a:lvl1pPr>
              <a:defRPr/>
            </a:lvl1pPr>
          </a:lstStyle>
          <a:p>
            <a:pPr>
              <a:defRPr/>
            </a:pPr>
            <a:fld id="{91109F30-462E-4661-AF84-70DAD0534DC6}" type="slidenum">
              <a:rPr lang="tr-TR" altLang="tr-TR"/>
              <a:pPr>
                <a:defRPr/>
              </a:pPr>
              <a:t>‹#›</a:t>
            </a:fld>
            <a:endParaRPr lang="tr-TR" alt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a:extLst>
              <a:ext uri="{FF2B5EF4-FFF2-40B4-BE49-F238E27FC236}"/>
            </a:extLst>
          </p:cNvPr>
          <p:cNvSpPr>
            <a:spLocks noGrp="1"/>
          </p:cNvSpPr>
          <p:nvPr>
            <p:ph type="dt" sz="half" idx="10"/>
          </p:nvPr>
        </p:nvSpPr>
        <p:spPr/>
        <p:txBody>
          <a:bodyPr/>
          <a:lstStyle>
            <a:lvl1pPr>
              <a:defRPr/>
            </a:lvl1pPr>
          </a:lstStyle>
          <a:p>
            <a:pPr>
              <a:defRPr/>
            </a:pPr>
            <a:fld id="{658C2884-4101-4FAC-A6DF-83B1D6E2D587}" type="datetimeFigureOut">
              <a:rPr lang="tr-TR"/>
              <a:pPr>
                <a:defRPr/>
              </a:pPr>
              <a:t>26.6.2019</a:t>
            </a:fld>
            <a:endParaRPr lang="tr-TR"/>
          </a:p>
        </p:txBody>
      </p:sp>
      <p:sp>
        <p:nvSpPr>
          <p:cNvPr id="5" name="4 Altbilgi Yer Tutucusu">
            <a:extLst>
              <a:ext uri="{FF2B5EF4-FFF2-40B4-BE49-F238E27FC236}"/>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extLst>
          </p:cNvPr>
          <p:cNvSpPr>
            <a:spLocks noGrp="1"/>
          </p:cNvSpPr>
          <p:nvPr>
            <p:ph type="sldNum" sz="quarter" idx="12"/>
          </p:nvPr>
        </p:nvSpPr>
        <p:spPr/>
        <p:txBody>
          <a:bodyPr/>
          <a:lstStyle>
            <a:lvl1pPr>
              <a:defRPr/>
            </a:lvl1pPr>
          </a:lstStyle>
          <a:p>
            <a:pPr>
              <a:defRPr/>
            </a:pPr>
            <a:fld id="{9B830046-7CCE-4F6E-8298-D2847C906F0D}" type="slidenum">
              <a:rPr lang="tr-TR" altLang="tr-TR"/>
              <a:pPr>
                <a:defRPr/>
              </a:pPr>
              <a:t>‹#›</a:t>
            </a:fld>
            <a:endParaRPr lang="tr-TR" alt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a:extLst>
              <a:ext uri="{FF2B5EF4-FFF2-40B4-BE49-F238E27FC236}"/>
            </a:extLst>
          </p:cNvPr>
          <p:cNvSpPr>
            <a:spLocks noGrp="1"/>
          </p:cNvSpPr>
          <p:nvPr>
            <p:ph type="dt" sz="half" idx="10"/>
          </p:nvPr>
        </p:nvSpPr>
        <p:spPr/>
        <p:txBody>
          <a:bodyPr/>
          <a:lstStyle>
            <a:lvl1pPr>
              <a:defRPr/>
            </a:lvl1pPr>
          </a:lstStyle>
          <a:p>
            <a:pPr>
              <a:defRPr/>
            </a:pPr>
            <a:fld id="{59BC4246-CC6F-471C-8960-BD7C74340E1A}" type="datetimeFigureOut">
              <a:rPr lang="tr-TR"/>
              <a:pPr>
                <a:defRPr/>
              </a:pPr>
              <a:t>26.6.2019</a:t>
            </a:fld>
            <a:endParaRPr lang="tr-TR"/>
          </a:p>
        </p:txBody>
      </p:sp>
      <p:sp>
        <p:nvSpPr>
          <p:cNvPr id="5" name="4 Altbilgi Yer Tutucusu">
            <a:extLst>
              <a:ext uri="{FF2B5EF4-FFF2-40B4-BE49-F238E27FC236}"/>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extLst>
          </p:cNvPr>
          <p:cNvSpPr>
            <a:spLocks noGrp="1"/>
          </p:cNvSpPr>
          <p:nvPr>
            <p:ph type="sldNum" sz="quarter" idx="12"/>
          </p:nvPr>
        </p:nvSpPr>
        <p:spPr/>
        <p:txBody>
          <a:bodyPr/>
          <a:lstStyle>
            <a:lvl1pPr>
              <a:defRPr/>
            </a:lvl1pPr>
          </a:lstStyle>
          <a:p>
            <a:pPr>
              <a:defRPr/>
            </a:pPr>
            <a:fld id="{878AA9D9-26F5-4365-ACF6-178A24AE7534}" type="slidenum">
              <a:rPr lang="tr-TR" altLang="tr-TR"/>
              <a:pPr>
                <a:defRPr/>
              </a:pPr>
              <a:t>‹#›</a:t>
            </a:fld>
            <a:endParaRPr lang="tr-TR" alt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a:extLst>
              <a:ext uri="{FF2B5EF4-FFF2-40B4-BE49-F238E27FC236}"/>
            </a:extLst>
          </p:cNvPr>
          <p:cNvSpPr>
            <a:spLocks noGrp="1"/>
          </p:cNvSpPr>
          <p:nvPr>
            <p:ph type="dt" sz="half" idx="10"/>
          </p:nvPr>
        </p:nvSpPr>
        <p:spPr/>
        <p:txBody>
          <a:bodyPr/>
          <a:lstStyle>
            <a:lvl1pPr>
              <a:defRPr/>
            </a:lvl1pPr>
          </a:lstStyle>
          <a:p>
            <a:pPr>
              <a:defRPr/>
            </a:pPr>
            <a:fld id="{A2DA0DF3-CEE0-4B9E-BCAB-CA112D60EEB7}" type="datetimeFigureOut">
              <a:rPr lang="tr-TR"/>
              <a:pPr>
                <a:defRPr/>
              </a:pPr>
              <a:t>26.6.2019</a:t>
            </a:fld>
            <a:endParaRPr lang="tr-TR"/>
          </a:p>
        </p:txBody>
      </p:sp>
      <p:sp>
        <p:nvSpPr>
          <p:cNvPr id="5" name="4 Altbilgi Yer Tutucusu">
            <a:extLst>
              <a:ext uri="{FF2B5EF4-FFF2-40B4-BE49-F238E27FC236}"/>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extLst>
          </p:cNvPr>
          <p:cNvSpPr>
            <a:spLocks noGrp="1"/>
          </p:cNvSpPr>
          <p:nvPr>
            <p:ph type="sldNum" sz="quarter" idx="12"/>
          </p:nvPr>
        </p:nvSpPr>
        <p:spPr/>
        <p:txBody>
          <a:bodyPr/>
          <a:lstStyle>
            <a:lvl1pPr>
              <a:defRPr/>
            </a:lvl1pPr>
          </a:lstStyle>
          <a:p>
            <a:pPr>
              <a:defRPr/>
            </a:pPr>
            <a:fld id="{55A2B7E5-3FDB-42A4-8FDC-C79415C4C080}" type="slidenum">
              <a:rPr lang="tr-TR" altLang="tr-TR"/>
              <a:pPr>
                <a:defRPr/>
              </a:pPr>
              <a:t>‹#›</a:t>
            </a:fld>
            <a:endParaRPr lang="tr-TR" alt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3 Veri Yer Tutucusu">
            <a:extLst>
              <a:ext uri="{FF2B5EF4-FFF2-40B4-BE49-F238E27FC236}"/>
            </a:extLst>
          </p:cNvPr>
          <p:cNvSpPr>
            <a:spLocks noGrp="1"/>
          </p:cNvSpPr>
          <p:nvPr>
            <p:ph type="dt" sz="half" idx="10"/>
          </p:nvPr>
        </p:nvSpPr>
        <p:spPr/>
        <p:txBody>
          <a:bodyPr/>
          <a:lstStyle>
            <a:lvl1pPr>
              <a:defRPr/>
            </a:lvl1pPr>
          </a:lstStyle>
          <a:p>
            <a:pPr>
              <a:defRPr/>
            </a:pPr>
            <a:fld id="{FF086A4F-85F0-487C-96DA-FF23F6F00EBA}" type="datetimeFigureOut">
              <a:rPr lang="tr-TR"/>
              <a:pPr>
                <a:defRPr/>
              </a:pPr>
              <a:t>26.6.2019</a:t>
            </a:fld>
            <a:endParaRPr lang="tr-TR"/>
          </a:p>
        </p:txBody>
      </p:sp>
      <p:sp>
        <p:nvSpPr>
          <p:cNvPr id="6" name="4 Altbilgi Yer Tutucusu">
            <a:extLst>
              <a:ext uri="{FF2B5EF4-FFF2-40B4-BE49-F238E27FC236}"/>
            </a:extLst>
          </p:cNvPr>
          <p:cNvSpPr>
            <a:spLocks noGrp="1"/>
          </p:cNvSpPr>
          <p:nvPr>
            <p:ph type="ftr" sz="quarter" idx="11"/>
          </p:nvPr>
        </p:nvSpPr>
        <p:spPr/>
        <p:txBody>
          <a:bodyPr/>
          <a:lstStyle>
            <a:lvl1pPr>
              <a:defRPr/>
            </a:lvl1pPr>
          </a:lstStyle>
          <a:p>
            <a:pPr>
              <a:defRPr/>
            </a:pPr>
            <a:endParaRPr lang="tr-TR"/>
          </a:p>
        </p:txBody>
      </p:sp>
      <p:sp>
        <p:nvSpPr>
          <p:cNvPr id="7" name="5 Slayt Numarası Yer Tutucusu">
            <a:extLst>
              <a:ext uri="{FF2B5EF4-FFF2-40B4-BE49-F238E27FC236}"/>
            </a:extLst>
          </p:cNvPr>
          <p:cNvSpPr>
            <a:spLocks noGrp="1"/>
          </p:cNvSpPr>
          <p:nvPr>
            <p:ph type="sldNum" sz="quarter" idx="12"/>
          </p:nvPr>
        </p:nvSpPr>
        <p:spPr/>
        <p:txBody>
          <a:bodyPr/>
          <a:lstStyle>
            <a:lvl1pPr>
              <a:defRPr/>
            </a:lvl1pPr>
          </a:lstStyle>
          <a:p>
            <a:pPr>
              <a:defRPr/>
            </a:pPr>
            <a:fld id="{3CB0352C-BE93-47B8-A07E-92FFAFC2C2A3}" type="slidenum">
              <a:rPr lang="tr-TR" altLang="tr-TR"/>
              <a:pPr>
                <a:defRPr/>
              </a:pPr>
              <a:t>‹#›</a:t>
            </a:fld>
            <a:endParaRPr lang="tr-TR" alt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3 Veri Yer Tutucusu">
            <a:extLst>
              <a:ext uri="{FF2B5EF4-FFF2-40B4-BE49-F238E27FC236}"/>
            </a:extLst>
          </p:cNvPr>
          <p:cNvSpPr>
            <a:spLocks noGrp="1"/>
          </p:cNvSpPr>
          <p:nvPr>
            <p:ph type="dt" sz="half" idx="10"/>
          </p:nvPr>
        </p:nvSpPr>
        <p:spPr/>
        <p:txBody>
          <a:bodyPr/>
          <a:lstStyle>
            <a:lvl1pPr>
              <a:defRPr/>
            </a:lvl1pPr>
          </a:lstStyle>
          <a:p>
            <a:pPr>
              <a:defRPr/>
            </a:pPr>
            <a:fld id="{0EDDFCA7-C5BA-4D45-B85E-A0D524E4DA2A}" type="datetimeFigureOut">
              <a:rPr lang="tr-TR"/>
              <a:pPr>
                <a:defRPr/>
              </a:pPr>
              <a:t>26.6.2019</a:t>
            </a:fld>
            <a:endParaRPr lang="tr-TR"/>
          </a:p>
        </p:txBody>
      </p:sp>
      <p:sp>
        <p:nvSpPr>
          <p:cNvPr id="8" name="4 Altbilgi Yer Tutucusu">
            <a:extLst>
              <a:ext uri="{FF2B5EF4-FFF2-40B4-BE49-F238E27FC236}"/>
            </a:extLst>
          </p:cNvPr>
          <p:cNvSpPr>
            <a:spLocks noGrp="1"/>
          </p:cNvSpPr>
          <p:nvPr>
            <p:ph type="ftr" sz="quarter" idx="11"/>
          </p:nvPr>
        </p:nvSpPr>
        <p:spPr/>
        <p:txBody>
          <a:bodyPr/>
          <a:lstStyle>
            <a:lvl1pPr>
              <a:defRPr/>
            </a:lvl1pPr>
          </a:lstStyle>
          <a:p>
            <a:pPr>
              <a:defRPr/>
            </a:pPr>
            <a:endParaRPr lang="tr-TR"/>
          </a:p>
        </p:txBody>
      </p:sp>
      <p:sp>
        <p:nvSpPr>
          <p:cNvPr id="9" name="5 Slayt Numarası Yer Tutucusu">
            <a:extLst>
              <a:ext uri="{FF2B5EF4-FFF2-40B4-BE49-F238E27FC236}"/>
            </a:extLst>
          </p:cNvPr>
          <p:cNvSpPr>
            <a:spLocks noGrp="1"/>
          </p:cNvSpPr>
          <p:nvPr>
            <p:ph type="sldNum" sz="quarter" idx="12"/>
          </p:nvPr>
        </p:nvSpPr>
        <p:spPr/>
        <p:txBody>
          <a:bodyPr/>
          <a:lstStyle>
            <a:lvl1pPr>
              <a:defRPr/>
            </a:lvl1pPr>
          </a:lstStyle>
          <a:p>
            <a:pPr>
              <a:defRPr/>
            </a:pPr>
            <a:fld id="{A044D83C-5B61-48F3-B71E-2EC33663077E}" type="slidenum">
              <a:rPr lang="tr-TR" altLang="tr-TR"/>
              <a:pPr>
                <a:defRPr/>
              </a:pPr>
              <a:t>‹#›</a:t>
            </a:fld>
            <a:endParaRPr lang="tr-TR" alt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3 Veri Yer Tutucusu">
            <a:extLst>
              <a:ext uri="{FF2B5EF4-FFF2-40B4-BE49-F238E27FC236}"/>
            </a:extLst>
          </p:cNvPr>
          <p:cNvSpPr>
            <a:spLocks noGrp="1"/>
          </p:cNvSpPr>
          <p:nvPr>
            <p:ph type="dt" sz="half" idx="10"/>
          </p:nvPr>
        </p:nvSpPr>
        <p:spPr/>
        <p:txBody>
          <a:bodyPr/>
          <a:lstStyle>
            <a:lvl1pPr>
              <a:defRPr/>
            </a:lvl1pPr>
          </a:lstStyle>
          <a:p>
            <a:pPr>
              <a:defRPr/>
            </a:pPr>
            <a:fld id="{FA918075-D051-422C-B89B-BEDC49C6E399}" type="datetimeFigureOut">
              <a:rPr lang="tr-TR"/>
              <a:pPr>
                <a:defRPr/>
              </a:pPr>
              <a:t>26.6.2019</a:t>
            </a:fld>
            <a:endParaRPr lang="tr-TR"/>
          </a:p>
        </p:txBody>
      </p:sp>
      <p:sp>
        <p:nvSpPr>
          <p:cNvPr id="4" name="4 Altbilgi Yer Tutucusu">
            <a:extLst>
              <a:ext uri="{FF2B5EF4-FFF2-40B4-BE49-F238E27FC236}"/>
            </a:extLst>
          </p:cNvPr>
          <p:cNvSpPr>
            <a:spLocks noGrp="1"/>
          </p:cNvSpPr>
          <p:nvPr>
            <p:ph type="ftr" sz="quarter" idx="11"/>
          </p:nvPr>
        </p:nvSpPr>
        <p:spPr/>
        <p:txBody>
          <a:bodyPr/>
          <a:lstStyle>
            <a:lvl1pPr>
              <a:defRPr/>
            </a:lvl1pPr>
          </a:lstStyle>
          <a:p>
            <a:pPr>
              <a:defRPr/>
            </a:pPr>
            <a:endParaRPr lang="tr-TR"/>
          </a:p>
        </p:txBody>
      </p:sp>
      <p:sp>
        <p:nvSpPr>
          <p:cNvPr id="5" name="5 Slayt Numarası Yer Tutucusu">
            <a:extLst>
              <a:ext uri="{FF2B5EF4-FFF2-40B4-BE49-F238E27FC236}"/>
            </a:extLst>
          </p:cNvPr>
          <p:cNvSpPr>
            <a:spLocks noGrp="1"/>
          </p:cNvSpPr>
          <p:nvPr>
            <p:ph type="sldNum" sz="quarter" idx="12"/>
          </p:nvPr>
        </p:nvSpPr>
        <p:spPr/>
        <p:txBody>
          <a:bodyPr/>
          <a:lstStyle>
            <a:lvl1pPr>
              <a:defRPr/>
            </a:lvl1pPr>
          </a:lstStyle>
          <a:p>
            <a:pPr>
              <a:defRPr/>
            </a:pPr>
            <a:fld id="{7BBA2E52-58AB-4870-8339-D1E107153BC7}" type="slidenum">
              <a:rPr lang="tr-TR" altLang="tr-TR"/>
              <a:pPr>
                <a:defRPr/>
              </a:pPr>
              <a:t>‹#›</a:t>
            </a:fld>
            <a:endParaRPr lang="tr-TR" alt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a:extLst>
              <a:ext uri="{FF2B5EF4-FFF2-40B4-BE49-F238E27FC236}"/>
            </a:extLst>
          </p:cNvPr>
          <p:cNvSpPr>
            <a:spLocks noGrp="1"/>
          </p:cNvSpPr>
          <p:nvPr>
            <p:ph type="dt" sz="half" idx="10"/>
          </p:nvPr>
        </p:nvSpPr>
        <p:spPr/>
        <p:txBody>
          <a:bodyPr/>
          <a:lstStyle>
            <a:lvl1pPr>
              <a:defRPr/>
            </a:lvl1pPr>
          </a:lstStyle>
          <a:p>
            <a:pPr>
              <a:defRPr/>
            </a:pPr>
            <a:fld id="{4A77159C-D54D-47A9-8DCE-10342745DBDD}" type="datetimeFigureOut">
              <a:rPr lang="tr-TR"/>
              <a:pPr>
                <a:defRPr/>
              </a:pPr>
              <a:t>26.6.2019</a:t>
            </a:fld>
            <a:endParaRPr lang="tr-TR"/>
          </a:p>
        </p:txBody>
      </p:sp>
      <p:sp>
        <p:nvSpPr>
          <p:cNvPr id="3" name="4 Altbilgi Yer Tutucusu">
            <a:extLst>
              <a:ext uri="{FF2B5EF4-FFF2-40B4-BE49-F238E27FC236}"/>
            </a:extLst>
          </p:cNvPr>
          <p:cNvSpPr>
            <a:spLocks noGrp="1"/>
          </p:cNvSpPr>
          <p:nvPr>
            <p:ph type="ftr" sz="quarter" idx="11"/>
          </p:nvPr>
        </p:nvSpPr>
        <p:spPr/>
        <p:txBody>
          <a:bodyPr/>
          <a:lstStyle>
            <a:lvl1pPr>
              <a:defRPr/>
            </a:lvl1pPr>
          </a:lstStyle>
          <a:p>
            <a:pPr>
              <a:defRPr/>
            </a:pPr>
            <a:endParaRPr lang="tr-TR"/>
          </a:p>
        </p:txBody>
      </p:sp>
      <p:sp>
        <p:nvSpPr>
          <p:cNvPr id="4" name="5 Slayt Numarası Yer Tutucusu">
            <a:extLst>
              <a:ext uri="{FF2B5EF4-FFF2-40B4-BE49-F238E27FC236}"/>
            </a:extLst>
          </p:cNvPr>
          <p:cNvSpPr>
            <a:spLocks noGrp="1"/>
          </p:cNvSpPr>
          <p:nvPr>
            <p:ph type="sldNum" sz="quarter" idx="12"/>
          </p:nvPr>
        </p:nvSpPr>
        <p:spPr/>
        <p:txBody>
          <a:bodyPr/>
          <a:lstStyle>
            <a:lvl1pPr>
              <a:defRPr/>
            </a:lvl1pPr>
          </a:lstStyle>
          <a:p>
            <a:pPr>
              <a:defRPr/>
            </a:pPr>
            <a:fld id="{FE80A122-CB31-4A5A-86E0-55293465DC63}" type="slidenum">
              <a:rPr lang="tr-TR" altLang="tr-TR"/>
              <a:pPr>
                <a:defRPr/>
              </a:pPr>
              <a:t>‹#›</a:t>
            </a:fld>
            <a:endParaRPr lang="tr-TR" alt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3 Veri Yer Tutucusu">
            <a:extLst>
              <a:ext uri="{FF2B5EF4-FFF2-40B4-BE49-F238E27FC236}"/>
            </a:extLst>
          </p:cNvPr>
          <p:cNvSpPr>
            <a:spLocks noGrp="1"/>
          </p:cNvSpPr>
          <p:nvPr>
            <p:ph type="dt" sz="half" idx="10"/>
          </p:nvPr>
        </p:nvSpPr>
        <p:spPr/>
        <p:txBody>
          <a:bodyPr/>
          <a:lstStyle>
            <a:lvl1pPr>
              <a:defRPr/>
            </a:lvl1pPr>
          </a:lstStyle>
          <a:p>
            <a:pPr>
              <a:defRPr/>
            </a:pPr>
            <a:fld id="{E3390A02-48DC-4552-9B6C-5DD94802FA32}" type="datetimeFigureOut">
              <a:rPr lang="tr-TR"/>
              <a:pPr>
                <a:defRPr/>
              </a:pPr>
              <a:t>26.6.2019</a:t>
            </a:fld>
            <a:endParaRPr lang="tr-TR"/>
          </a:p>
        </p:txBody>
      </p:sp>
      <p:sp>
        <p:nvSpPr>
          <p:cNvPr id="6" name="4 Altbilgi Yer Tutucusu">
            <a:extLst>
              <a:ext uri="{FF2B5EF4-FFF2-40B4-BE49-F238E27FC236}"/>
            </a:extLst>
          </p:cNvPr>
          <p:cNvSpPr>
            <a:spLocks noGrp="1"/>
          </p:cNvSpPr>
          <p:nvPr>
            <p:ph type="ftr" sz="quarter" idx="11"/>
          </p:nvPr>
        </p:nvSpPr>
        <p:spPr/>
        <p:txBody>
          <a:bodyPr/>
          <a:lstStyle>
            <a:lvl1pPr>
              <a:defRPr/>
            </a:lvl1pPr>
          </a:lstStyle>
          <a:p>
            <a:pPr>
              <a:defRPr/>
            </a:pPr>
            <a:endParaRPr lang="tr-TR"/>
          </a:p>
        </p:txBody>
      </p:sp>
      <p:sp>
        <p:nvSpPr>
          <p:cNvPr id="7" name="5 Slayt Numarası Yer Tutucusu">
            <a:extLst>
              <a:ext uri="{FF2B5EF4-FFF2-40B4-BE49-F238E27FC236}"/>
            </a:extLst>
          </p:cNvPr>
          <p:cNvSpPr>
            <a:spLocks noGrp="1"/>
          </p:cNvSpPr>
          <p:nvPr>
            <p:ph type="sldNum" sz="quarter" idx="12"/>
          </p:nvPr>
        </p:nvSpPr>
        <p:spPr/>
        <p:txBody>
          <a:bodyPr/>
          <a:lstStyle>
            <a:lvl1pPr>
              <a:defRPr/>
            </a:lvl1pPr>
          </a:lstStyle>
          <a:p>
            <a:pPr>
              <a:defRPr/>
            </a:pPr>
            <a:fld id="{892FCDFF-C1C2-4224-8965-12B5B36020E5}" type="slidenum">
              <a:rPr lang="tr-TR" altLang="tr-TR"/>
              <a:pPr>
                <a:defRPr/>
              </a:pPr>
              <a:t>‹#›</a:t>
            </a:fld>
            <a:endParaRPr lang="tr-TR" alt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3 Veri Yer Tutucusu">
            <a:extLst>
              <a:ext uri="{FF2B5EF4-FFF2-40B4-BE49-F238E27FC236}"/>
            </a:extLst>
          </p:cNvPr>
          <p:cNvSpPr>
            <a:spLocks noGrp="1"/>
          </p:cNvSpPr>
          <p:nvPr>
            <p:ph type="dt" sz="half" idx="10"/>
          </p:nvPr>
        </p:nvSpPr>
        <p:spPr/>
        <p:txBody>
          <a:bodyPr/>
          <a:lstStyle>
            <a:lvl1pPr>
              <a:defRPr/>
            </a:lvl1pPr>
          </a:lstStyle>
          <a:p>
            <a:pPr>
              <a:defRPr/>
            </a:pPr>
            <a:fld id="{3D131095-5D10-4085-B655-CCC2B22268E0}" type="datetimeFigureOut">
              <a:rPr lang="tr-TR"/>
              <a:pPr>
                <a:defRPr/>
              </a:pPr>
              <a:t>26.6.2019</a:t>
            </a:fld>
            <a:endParaRPr lang="tr-TR"/>
          </a:p>
        </p:txBody>
      </p:sp>
      <p:sp>
        <p:nvSpPr>
          <p:cNvPr id="6" name="4 Altbilgi Yer Tutucusu">
            <a:extLst>
              <a:ext uri="{FF2B5EF4-FFF2-40B4-BE49-F238E27FC236}"/>
            </a:extLst>
          </p:cNvPr>
          <p:cNvSpPr>
            <a:spLocks noGrp="1"/>
          </p:cNvSpPr>
          <p:nvPr>
            <p:ph type="ftr" sz="quarter" idx="11"/>
          </p:nvPr>
        </p:nvSpPr>
        <p:spPr/>
        <p:txBody>
          <a:bodyPr/>
          <a:lstStyle>
            <a:lvl1pPr>
              <a:defRPr/>
            </a:lvl1pPr>
          </a:lstStyle>
          <a:p>
            <a:pPr>
              <a:defRPr/>
            </a:pPr>
            <a:endParaRPr lang="tr-TR"/>
          </a:p>
        </p:txBody>
      </p:sp>
      <p:sp>
        <p:nvSpPr>
          <p:cNvPr id="7" name="5 Slayt Numarası Yer Tutucusu">
            <a:extLst>
              <a:ext uri="{FF2B5EF4-FFF2-40B4-BE49-F238E27FC236}"/>
            </a:extLst>
          </p:cNvPr>
          <p:cNvSpPr>
            <a:spLocks noGrp="1"/>
          </p:cNvSpPr>
          <p:nvPr>
            <p:ph type="sldNum" sz="quarter" idx="12"/>
          </p:nvPr>
        </p:nvSpPr>
        <p:spPr/>
        <p:txBody>
          <a:bodyPr/>
          <a:lstStyle>
            <a:lvl1pPr>
              <a:defRPr/>
            </a:lvl1pPr>
          </a:lstStyle>
          <a:p>
            <a:pPr>
              <a:defRPr/>
            </a:pPr>
            <a:fld id="{99A276FF-EACE-4F95-8768-2728FD1483CD}" type="slidenum">
              <a:rPr lang="tr-TR" altLang="tr-TR"/>
              <a:pPr>
                <a:defRPr/>
              </a:pPr>
              <a:t>‹#›</a:t>
            </a:fld>
            <a:endParaRPr lang="tr-TR" alt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99694"/>
        </a:solid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4" name="3 Veri Yer Tutucusu">
            <a:extLst>
              <a:ext uri="{FF2B5EF4-FFF2-40B4-BE49-F238E27FC236}"/>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1BF7B51-D89E-4E19-B872-7C007144FD3C}" type="datetimeFigureOut">
              <a:rPr lang="tr-TR"/>
              <a:pPr>
                <a:defRPr/>
              </a:pPr>
              <a:t>26.6.2019</a:t>
            </a:fld>
            <a:endParaRPr lang="tr-TR"/>
          </a:p>
        </p:txBody>
      </p:sp>
      <p:sp>
        <p:nvSpPr>
          <p:cNvPr id="5" name="4 Altbilgi Yer Tutucusu">
            <a:extLst>
              <a:ext uri="{FF2B5EF4-FFF2-40B4-BE49-F238E27FC236}"/>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p>
        </p:txBody>
      </p:sp>
      <p:sp>
        <p:nvSpPr>
          <p:cNvPr id="6" name="5 Slayt Numarası Yer Tutucusu">
            <a:extLst>
              <a:ext uri="{FF2B5EF4-FFF2-40B4-BE49-F238E27FC236}"/>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cs typeface="Arial" panose="020B0604020202020204" pitchFamily="34" charset="0"/>
              </a:defRPr>
            </a:lvl1pPr>
          </a:lstStyle>
          <a:p>
            <a:pPr>
              <a:defRPr/>
            </a:pPr>
            <a:fld id="{5F4644A5-123E-4D90-B39C-4D1F60948935}"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extLst>
          </p:cNvPr>
          <p:cNvSpPr>
            <a:spLocks noGrp="1"/>
          </p:cNvSpPr>
          <p:nvPr>
            <p:ph type="title"/>
          </p:nvPr>
        </p:nvSpPr>
        <p:spPr>
          <a:xfrm>
            <a:off x="357188" y="3857625"/>
            <a:ext cx="8501062" cy="1446213"/>
          </a:xfrm>
        </p:spPr>
        <p:style>
          <a:lnRef idx="1">
            <a:schemeClr val="accent5"/>
          </a:lnRef>
          <a:fillRef idx="2">
            <a:schemeClr val="accent5"/>
          </a:fillRef>
          <a:effectRef idx="1">
            <a:schemeClr val="accent5"/>
          </a:effectRef>
          <a:fontRef idx="minor">
            <a:schemeClr val="dk1"/>
          </a:fontRef>
        </p:style>
        <p:txBody>
          <a:bodyPr rtlCol="0">
            <a:normAutofit/>
          </a:bodyPr>
          <a:lstStyle/>
          <a:p>
            <a:pPr eaLnBrk="1" fontAlgn="auto" hangingPunct="1">
              <a:spcAft>
                <a:spcPts val="0"/>
              </a:spcAft>
              <a:defRPr/>
            </a:pPr>
            <a:r>
              <a:rPr lang="tr-TR" sz="3600" b="1" dirty="0">
                <a:solidFill>
                  <a:srgbClr val="FF0000"/>
                </a:solidFill>
              </a:rPr>
              <a:t>Eğitim Sisteminde </a:t>
            </a:r>
            <a:br>
              <a:rPr lang="tr-TR" sz="3600" b="1" dirty="0">
                <a:solidFill>
                  <a:srgbClr val="FF0000"/>
                </a:solidFill>
              </a:rPr>
            </a:br>
            <a:r>
              <a:rPr lang="tr-TR" sz="3600" b="1" dirty="0">
                <a:solidFill>
                  <a:srgbClr val="FF0000"/>
                </a:solidFill>
              </a:rPr>
              <a:t>Öğretmenin Görevleri, Rolleri ve Yeterlikleri</a:t>
            </a:r>
            <a:endParaRPr lang="tr-TR" sz="3400" b="1" dirty="0">
              <a:solidFill>
                <a:srgbClr val="FF0000"/>
              </a:solidFill>
            </a:endParaRPr>
          </a:p>
        </p:txBody>
      </p:sp>
      <p:pic>
        <p:nvPicPr>
          <p:cNvPr id="14338" name="2 Resim" descr="hayatboyurenme.jpg"/>
          <p:cNvPicPr>
            <a:picLocks noChangeAspect="1"/>
          </p:cNvPicPr>
          <p:nvPr/>
        </p:nvPicPr>
        <p:blipFill>
          <a:blip r:embed="rId3"/>
          <a:srcRect/>
          <a:stretch>
            <a:fillRect/>
          </a:stretch>
        </p:blipFill>
        <p:spPr bwMode="auto">
          <a:xfrm>
            <a:off x="7072313" y="285750"/>
            <a:ext cx="1785937" cy="1285875"/>
          </a:xfrm>
          <a:prstGeom prst="rect">
            <a:avLst/>
          </a:prstGeom>
          <a:noFill/>
          <a:ln w="9525">
            <a:noFill/>
            <a:miter lim="800000"/>
            <a:headEnd/>
            <a:tailEnd/>
          </a:ln>
        </p:spPr>
      </p:pic>
      <p:pic>
        <p:nvPicPr>
          <p:cNvPr id="8" name="Resim 10">
            <a:extLst>
              <a:ext uri="{FF2B5EF4-FFF2-40B4-BE49-F238E27FC236}"/>
            </a:extLst>
          </p:cNvPr>
          <p:cNvPicPr>
            <a:picLocks noChangeAspect="1"/>
          </p:cNvPicPr>
          <p:nvPr/>
        </p:nvPicPr>
        <p:blipFill rotWithShape="1">
          <a:blip r:embed="rId4">
            <a:extLst/>
          </a:blip>
          <a:srcRect l="19084" t="6514" r="16989" b="7071"/>
          <a:stretch/>
        </p:blipFill>
        <p:spPr>
          <a:xfrm>
            <a:off x="285720" y="285728"/>
            <a:ext cx="1500198" cy="1428760"/>
          </a:xfrm>
          <a:prstGeom prst="ellipse">
            <a:avLst/>
          </a:prstGeom>
        </p:spPr>
      </p:pic>
      <p:sp>
        <p:nvSpPr>
          <p:cNvPr id="9" name="Dikdörtgen 7">
            <a:extLst>
              <a:ext uri="{FF2B5EF4-FFF2-40B4-BE49-F238E27FC236}"/>
            </a:extLst>
          </p:cNvPr>
          <p:cNvSpPr/>
          <p:nvPr/>
        </p:nvSpPr>
        <p:spPr>
          <a:xfrm>
            <a:off x="1643043" y="421213"/>
            <a:ext cx="5643602" cy="1200329"/>
          </a:xfrm>
          <a:prstGeom prst="rect">
            <a:avLst/>
          </a:prstGeom>
          <a:noFill/>
        </p:spPr>
        <p:txBody>
          <a:bodyPr>
            <a:spAutoFit/>
          </a:bodyPr>
          <a:lstStyle/>
          <a:p>
            <a:pPr algn="ctr" fontAlgn="auto">
              <a:spcBef>
                <a:spcPts val="0"/>
              </a:spcBef>
              <a:spcAft>
                <a:spcPts val="0"/>
              </a:spcAft>
              <a:defRPr/>
            </a:pPr>
            <a:r>
              <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cs typeface="+mn-cs"/>
              </a:rPr>
              <a:t>T.C.</a:t>
            </a:r>
          </a:p>
          <a:p>
            <a:pPr algn="ctr" fontAlgn="auto">
              <a:spcBef>
                <a:spcPts val="0"/>
              </a:spcBef>
              <a:spcAft>
                <a:spcPts val="0"/>
              </a:spcAft>
              <a:defRPr/>
            </a:pPr>
            <a:r>
              <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cs typeface="+mn-cs"/>
              </a:rPr>
              <a:t>MİLLİ EĞİTİM BAKANLIĞI</a:t>
            </a:r>
          </a:p>
          <a:p>
            <a:pPr algn="ctr" fontAlgn="auto">
              <a:spcBef>
                <a:spcPts val="0"/>
              </a:spcBef>
              <a:spcAft>
                <a:spcPts val="0"/>
              </a:spcAft>
              <a:defRPr/>
            </a:pPr>
            <a:r>
              <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cs typeface="+mn-cs"/>
              </a:rPr>
              <a:t>Hayat Boyu Öğrenme Genel Müdürlüğü</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extLst>
          </p:cNvPr>
          <p:cNvSpPr>
            <a:spLocks noGrp="1"/>
          </p:cNvSpPr>
          <p:nvPr>
            <p:ph type="title"/>
          </p:nvPr>
        </p:nvSpPr>
        <p:spPr>
          <a:xfrm>
            <a:off x="457200" y="274638"/>
            <a:ext cx="8229600" cy="868362"/>
          </a:xfrm>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dirty="0"/>
              <a:t>ÖĞRETİMDE ÖĞRETMEN</a:t>
            </a:r>
          </a:p>
        </p:txBody>
      </p:sp>
      <p:sp>
        <p:nvSpPr>
          <p:cNvPr id="5" name="Rectangle 2">
            <a:extLst>
              <a:ext uri="{FF2B5EF4-FFF2-40B4-BE49-F238E27FC236}"/>
            </a:extLst>
          </p:cNvPr>
          <p:cNvSpPr>
            <a:spLocks noGrp="1"/>
          </p:cNvSpPr>
          <p:nvPr>
            <p:ph idx="1"/>
          </p:nvPr>
        </p:nvSpPr>
        <p:spPr>
          <a:xfrm>
            <a:off x="428625" y="1285875"/>
            <a:ext cx="8286750" cy="614363"/>
          </a:xfrm>
        </p:spPr>
        <p:style>
          <a:lnRef idx="1">
            <a:schemeClr val="accent5"/>
          </a:lnRef>
          <a:fillRef idx="2">
            <a:schemeClr val="accent5"/>
          </a:fillRef>
          <a:effectRef idx="1">
            <a:schemeClr val="accent5"/>
          </a:effectRef>
          <a:fontRef idx="minor">
            <a:schemeClr val="dk1"/>
          </a:fontRef>
        </p:style>
        <p:txBody>
          <a:bodyPr rtlCol="0">
            <a:normAutofit/>
          </a:bodyPr>
          <a:lstStyle/>
          <a:p>
            <a:pPr eaLnBrk="1" fontAlgn="auto" hangingPunct="1">
              <a:spcAft>
                <a:spcPts val="0"/>
              </a:spcAft>
              <a:buFont typeface="Arial" panose="020B0604020202020204" pitchFamily="34" charset="0"/>
              <a:buNone/>
              <a:defRPr/>
            </a:pPr>
            <a:r>
              <a:rPr lang="tr-TR" dirty="0">
                <a:solidFill>
                  <a:schemeClr val="tx1"/>
                </a:solidFill>
              </a:rPr>
              <a:t>Öğretmenin Başlıca Rolleri</a:t>
            </a:r>
          </a:p>
        </p:txBody>
      </p:sp>
      <p:sp>
        <p:nvSpPr>
          <p:cNvPr id="6" name="Rectangle 3">
            <a:extLst>
              <a:ext uri="{FF2B5EF4-FFF2-40B4-BE49-F238E27FC236}"/>
            </a:extLst>
          </p:cNvPr>
          <p:cNvSpPr txBox="1">
            <a:spLocks/>
          </p:cNvSpPr>
          <p:nvPr/>
        </p:nvSpPr>
        <p:spPr>
          <a:xfrm>
            <a:off x="428625" y="2000250"/>
            <a:ext cx="8286750" cy="4327525"/>
          </a:xfrm>
          <a:prstGeom prst="rect">
            <a:avLst/>
          </a:prstGeom>
        </p:spPr>
        <p:style>
          <a:lnRef idx="1">
            <a:schemeClr val="accent5"/>
          </a:lnRef>
          <a:fillRef idx="2">
            <a:schemeClr val="accent5"/>
          </a:fillRef>
          <a:effectRef idx="1">
            <a:schemeClr val="accent5"/>
          </a:effectRef>
          <a:fontRef idx="minor">
            <a:schemeClr val="dk1"/>
          </a:fontRef>
        </p:style>
        <p:txBody>
          <a:bodyPr>
            <a:normAutofit/>
          </a:bodyPr>
          <a:lstStyle/>
          <a:p>
            <a:pPr marL="357188" indent="-357188" fontAlgn="auto">
              <a:lnSpc>
                <a:spcPct val="150000"/>
              </a:lnSpc>
              <a:spcBef>
                <a:spcPct val="20000"/>
              </a:spcBef>
              <a:spcAft>
                <a:spcPts val="0"/>
              </a:spcAft>
              <a:buFont typeface="Wingdings" pitchFamily="2" charset="2"/>
              <a:buAutoNum type="arabicPeriod"/>
              <a:defRPr/>
            </a:pPr>
            <a:r>
              <a:rPr lang="tr-TR" sz="3200" dirty="0">
                <a:solidFill>
                  <a:schemeClr val="tx1"/>
                </a:solidFill>
              </a:rPr>
              <a:t>Öğretmenin Öğreticilik/Eğiticilik Rolü</a:t>
            </a:r>
          </a:p>
          <a:p>
            <a:pPr marL="357188" indent="-357188" fontAlgn="auto">
              <a:lnSpc>
                <a:spcPct val="150000"/>
              </a:lnSpc>
              <a:spcBef>
                <a:spcPct val="20000"/>
              </a:spcBef>
              <a:spcAft>
                <a:spcPts val="0"/>
              </a:spcAft>
              <a:buFont typeface="Wingdings" pitchFamily="2" charset="2"/>
              <a:buAutoNum type="arabicPeriod"/>
              <a:defRPr/>
            </a:pPr>
            <a:r>
              <a:rPr lang="tr-TR" sz="3200" dirty="0">
                <a:solidFill>
                  <a:schemeClr val="tx1"/>
                </a:solidFill>
              </a:rPr>
              <a:t>Öğretmenin Temsilcilik Rolü</a:t>
            </a:r>
          </a:p>
          <a:p>
            <a:pPr marL="357188" indent="-357188" fontAlgn="auto">
              <a:lnSpc>
                <a:spcPct val="150000"/>
              </a:lnSpc>
              <a:spcBef>
                <a:spcPct val="20000"/>
              </a:spcBef>
              <a:spcAft>
                <a:spcPts val="0"/>
              </a:spcAft>
              <a:buFont typeface="Wingdings" pitchFamily="2" charset="2"/>
              <a:buAutoNum type="arabicPeriod"/>
              <a:defRPr/>
            </a:pPr>
            <a:r>
              <a:rPr lang="tr-TR" sz="3200" dirty="0">
                <a:solidFill>
                  <a:schemeClr val="tx1"/>
                </a:solidFill>
              </a:rPr>
              <a:t>Öğretmenin Liderlik Rolü </a:t>
            </a:r>
          </a:p>
          <a:p>
            <a:pPr marL="357188" indent="-357188" fontAlgn="auto">
              <a:lnSpc>
                <a:spcPct val="150000"/>
              </a:lnSpc>
              <a:spcBef>
                <a:spcPct val="20000"/>
              </a:spcBef>
              <a:spcAft>
                <a:spcPts val="0"/>
              </a:spcAft>
              <a:buFont typeface="Wingdings" pitchFamily="2" charset="2"/>
              <a:buAutoNum type="arabicPeriod"/>
              <a:defRPr/>
            </a:pPr>
            <a:r>
              <a:rPr lang="tr-TR" sz="3200" dirty="0">
                <a:solidFill>
                  <a:schemeClr val="tx1"/>
                </a:solidFill>
              </a:rPr>
              <a:t>Öğretmenin Sosyal Liderlik Rolü</a:t>
            </a:r>
          </a:p>
          <a:p>
            <a:pPr marL="357188" indent="-357188" fontAlgn="auto">
              <a:lnSpc>
                <a:spcPct val="150000"/>
              </a:lnSpc>
              <a:spcBef>
                <a:spcPct val="20000"/>
              </a:spcBef>
              <a:spcAft>
                <a:spcPts val="0"/>
              </a:spcAft>
              <a:buFont typeface="Wingdings" pitchFamily="2" charset="2"/>
              <a:buAutoNum type="arabicPeriod"/>
              <a:defRPr/>
            </a:pPr>
            <a:r>
              <a:rPr lang="tr-TR" sz="3200" dirty="0">
                <a:solidFill>
                  <a:schemeClr val="tx1"/>
                </a:solidFill>
              </a:rPr>
              <a:t>Öğretmenin Değişimci/Yenilikçi Rolü</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15 Slayt Numarası Yer Tutucusu"/>
          <p:cNvSpPr>
            <a:spLocks noGrp="1"/>
          </p:cNvSpPr>
          <p:nvPr>
            <p:ph type="sldNum" sz="quarter" idx="12"/>
          </p:nvPr>
        </p:nvSpPr>
        <p:spPr bwMode="auto">
          <a:noFill/>
          <a:ln>
            <a:miter lim="800000"/>
            <a:headEnd/>
            <a:tailEnd/>
          </a:ln>
        </p:spPr>
        <p:txBody>
          <a:bodyPr/>
          <a:lstStyle/>
          <a:p>
            <a:fld id="{67673E61-8E7C-4470-A572-C2792A29D8D9}" type="slidenum">
              <a:rPr lang="tr-TR" altLang="tr-TR" smtClean="0">
                <a:cs typeface="Arial" charset="0"/>
              </a:rPr>
              <a:pPr/>
              <a:t>11</a:t>
            </a:fld>
            <a:endParaRPr lang="tr-TR" altLang="tr-TR" smtClean="0">
              <a:cs typeface="Arial" charset="0"/>
            </a:endParaRPr>
          </a:p>
        </p:txBody>
      </p:sp>
      <p:sp>
        <p:nvSpPr>
          <p:cNvPr id="126978" name="Rectangle 2">
            <a:extLst>
              <a:ext uri="{FF2B5EF4-FFF2-40B4-BE49-F238E27FC236}"/>
            </a:extLst>
          </p:cNvPr>
          <p:cNvSpPr>
            <a:spLocks noGrp="1"/>
          </p:cNvSpPr>
          <p:nvPr>
            <p:ph type="title"/>
          </p:nvPr>
        </p:nvSpPr>
        <p:spPr>
          <a:xfrm>
            <a:off x="357188" y="357188"/>
            <a:ext cx="8393112" cy="1081087"/>
          </a:xfrm>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sz="3400">
                <a:solidFill>
                  <a:schemeClr val="tx1"/>
                </a:solidFill>
              </a:rPr>
              <a:t>1. Öğretmenin Öğreticilik/Eğiticilik Rolü</a:t>
            </a:r>
          </a:p>
        </p:txBody>
      </p:sp>
      <p:sp>
        <p:nvSpPr>
          <p:cNvPr id="134147" name="Rectangle 3">
            <a:extLst>
              <a:ext uri="{FF2B5EF4-FFF2-40B4-BE49-F238E27FC236}"/>
            </a:extLst>
          </p:cNvPr>
          <p:cNvSpPr>
            <a:spLocks noGrp="1"/>
          </p:cNvSpPr>
          <p:nvPr>
            <p:ph type="body" idx="1"/>
          </p:nvPr>
        </p:nvSpPr>
        <p:spPr>
          <a:xfrm>
            <a:off x="395288" y="1643063"/>
            <a:ext cx="8320087" cy="4857750"/>
          </a:xfrm>
        </p:spPr>
        <p:style>
          <a:lnRef idx="1">
            <a:schemeClr val="accent5"/>
          </a:lnRef>
          <a:fillRef idx="2">
            <a:schemeClr val="accent5"/>
          </a:fillRef>
          <a:effectRef idx="1">
            <a:schemeClr val="accent5"/>
          </a:effectRef>
          <a:fontRef idx="minor">
            <a:schemeClr val="dk1"/>
          </a:fontRef>
        </p:style>
        <p:txBody>
          <a:bodyPr rtlCol="0">
            <a:normAutofit/>
          </a:bodyPr>
          <a:lstStyle/>
          <a:p>
            <a:pPr marL="357188" indent="-357188" algn="just" eaLnBrk="1" fontAlgn="auto" hangingPunct="1">
              <a:lnSpc>
                <a:spcPct val="90000"/>
              </a:lnSpc>
              <a:spcAft>
                <a:spcPts val="0"/>
              </a:spcAft>
              <a:buFont typeface="Arial" panose="020B0604020202020204" pitchFamily="34" charset="0"/>
              <a:buChar char="•"/>
              <a:defRPr/>
            </a:pPr>
            <a:r>
              <a:rPr lang="tr-TR" dirty="0">
                <a:solidFill>
                  <a:srgbClr val="000000"/>
                </a:solidFill>
              </a:rPr>
              <a:t>Özel alan bilgisine sahip olma</a:t>
            </a:r>
          </a:p>
          <a:p>
            <a:pPr marL="357188" indent="-357188" algn="just" eaLnBrk="1" fontAlgn="auto" hangingPunct="1">
              <a:lnSpc>
                <a:spcPct val="90000"/>
              </a:lnSpc>
              <a:spcAft>
                <a:spcPts val="0"/>
              </a:spcAft>
              <a:buFont typeface="Arial" panose="020B0604020202020204" pitchFamily="34" charset="0"/>
              <a:buChar char="•"/>
              <a:defRPr/>
            </a:pPr>
            <a:r>
              <a:rPr lang="tr-TR" dirty="0">
                <a:solidFill>
                  <a:srgbClr val="000000"/>
                </a:solidFill>
              </a:rPr>
              <a:t>Ders için gerekli materyalleri hazırlama</a:t>
            </a:r>
          </a:p>
          <a:p>
            <a:pPr marL="357188" indent="-357188" algn="just" eaLnBrk="1" fontAlgn="auto" hangingPunct="1">
              <a:lnSpc>
                <a:spcPct val="90000"/>
              </a:lnSpc>
              <a:spcAft>
                <a:spcPts val="0"/>
              </a:spcAft>
              <a:buFont typeface="Arial" panose="020B0604020202020204" pitchFamily="34" charset="0"/>
              <a:buChar char="•"/>
              <a:defRPr/>
            </a:pPr>
            <a:r>
              <a:rPr lang="tr-TR" dirty="0">
                <a:solidFill>
                  <a:srgbClr val="000000"/>
                </a:solidFill>
              </a:rPr>
              <a:t>Çeşitli öğretim teknikleri deneme</a:t>
            </a:r>
          </a:p>
          <a:p>
            <a:pPr marL="357188" indent="-357188" algn="just" eaLnBrk="1" fontAlgn="auto" hangingPunct="1">
              <a:lnSpc>
                <a:spcPct val="90000"/>
              </a:lnSpc>
              <a:spcAft>
                <a:spcPts val="0"/>
              </a:spcAft>
              <a:buFont typeface="Arial" panose="020B0604020202020204" pitchFamily="34" charset="0"/>
              <a:buChar char="•"/>
              <a:defRPr/>
            </a:pPr>
            <a:r>
              <a:rPr lang="tr-TR" dirty="0">
                <a:solidFill>
                  <a:srgbClr val="000000"/>
                </a:solidFill>
              </a:rPr>
              <a:t>Öğrenmeyi zenginleştirme</a:t>
            </a:r>
          </a:p>
          <a:p>
            <a:pPr marL="357188" indent="-357188" algn="just" eaLnBrk="1" fontAlgn="auto" hangingPunct="1">
              <a:lnSpc>
                <a:spcPct val="90000"/>
              </a:lnSpc>
              <a:spcAft>
                <a:spcPts val="0"/>
              </a:spcAft>
              <a:buFont typeface="Arial" panose="020B0604020202020204" pitchFamily="34" charset="0"/>
              <a:buChar char="•"/>
              <a:defRPr/>
            </a:pPr>
            <a:r>
              <a:rPr lang="tr-TR" dirty="0">
                <a:solidFill>
                  <a:srgbClr val="000000"/>
                </a:solidFill>
              </a:rPr>
              <a:t>Sınıfı yönetme</a:t>
            </a:r>
          </a:p>
          <a:p>
            <a:pPr marL="357188" indent="-357188" eaLnBrk="1" fontAlgn="auto" hangingPunct="1">
              <a:lnSpc>
                <a:spcPct val="90000"/>
              </a:lnSpc>
              <a:spcAft>
                <a:spcPts val="0"/>
              </a:spcAft>
              <a:buFont typeface="Arial" panose="020B0604020202020204" pitchFamily="34" charset="0"/>
              <a:buChar char="•"/>
              <a:defRPr/>
            </a:pPr>
            <a:r>
              <a:rPr lang="tr-TR" dirty="0"/>
              <a:t>Öğrencileri güdüleme</a:t>
            </a:r>
          </a:p>
          <a:p>
            <a:pPr marL="357188" indent="-357188" eaLnBrk="1" fontAlgn="auto" hangingPunct="1">
              <a:lnSpc>
                <a:spcPct val="90000"/>
              </a:lnSpc>
              <a:spcAft>
                <a:spcPts val="0"/>
              </a:spcAft>
              <a:buFont typeface="Arial" panose="020B0604020202020204" pitchFamily="34" charset="0"/>
              <a:buChar char="•"/>
              <a:defRPr/>
            </a:pPr>
            <a:r>
              <a:rPr lang="tr-TR" dirty="0"/>
              <a:t>Sınıf özelliklerine göre konunun öğretimini planlama </a:t>
            </a:r>
          </a:p>
          <a:p>
            <a:pPr marL="357188" indent="-357188" eaLnBrk="1" fontAlgn="auto" hangingPunct="1">
              <a:lnSpc>
                <a:spcPct val="90000"/>
              </a:lnSpc>
              <a:spcAft>
                <a:spcPts val="0"/>
              </a:spcAft>
              <a:buFont typeface="Arial" panose="020B0604020202020204" pitchFamily="34" charset="0"/>
              <a:buChar char="•"/>
              <a:defRPr/>
            </a:pPr>
            <a:r>
              <a:rPr lang="tr-TR" dirty="0"/>
              <a:t>Öğrencilere rehberlik yapma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4147">
                                            <p:bg/>
                                          </p:spTgt>
                                        </p:tgtEl>
                                        <p:attrNameLst>
                                          <p:attrName>style.visibility</p:attrName>
                                        </p:attrNameLst>
                                      </p:cBhvr>
                                      <p:to>
                                        <p:strVal val="visible"/>
                                      </p:to>
                                    </p:set>
                                    <p:animEffect transition="in" filter="checkerboard(across)">
                                      <p:cBhvr>
                                        <p:cTn id="7" dur="500"/>
                                        <p:tgtEl>
                                          <p:spTgt spid="134147">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4147">
                                            <p:txEl>
                                              <p:pRg st="0" end="0"/>
                                            </p:txEl>
                                          </p:spTgt>
                                        </p:tgtEl>
                                        <p:attrNameLst>
                                          <p:attrName>style.visibility</p:attrName>
                                        </p:attrNameLst>
                                      </p:cBhvr>
                                      <p:to>
                                        <p:strVal val="visible"/>
                                      </p:to>
                                    </p:set>
                                    <p:animEffect transition="in" filter="checkerboard(across)">
                                      <p:cBhvr>
                                        <p:cTn id="12" dur="500"/>
                                        <p:tgtEl>
                                          <p:spTgt spid="13414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34147">
                                            <p:txEl>
                                              <p:pRg st="1" end="1"/>
                                            </p:txEl>
                                          </p:spTgt>
                                        </p:tgtEl>
                                        <p:attrNameLst>
                                          <p:attrName>style.visibility</p:attrName>
                                        </p:attrNameLst>
                                      </p:cBhvr>
                                      <p:to>
                                        <p:strVal val="visible"/>
                                      </p:to>
                                    </p:set>
                                    <p:animEffect transition="in" filter="checkerboard(across)">
                                      <p:cBhvr>
                                        <p:cTn id="17" dur="500"/>
                                        <p:tgtEl>
                                          <p:spTgt spid="13414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34147">
                                            <p:txEl>
                                              <p:pRg st="2" end="2"/>
                                            </p:txEl>
                                          </p:spTgt>
                                        </p:tgtEl>
                                        <p:attrNameLst>
                                          <p:attrName>style.visibility</p:attrName>
                                        </p:attrNameLst>
                                      </p:cBhvr>
                                      <p:to>
                                        <p:strVal val="visible"/>
                                      </p:to>
                                    </p:set>
                                    <p:animEffect transition="in" filter="checkerboard(across)">
                                      <p:cBhvr>
                                        <p:cTn id="22" dur="500"/>
                                        <p:tgtEl>
                                          <p:spTgt spid="13414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34147">
                                            <p:txEl>
                                              <p:pRg st="3" end="3"/>
                                            </p:txEl>
                                          </p:spTgt>
                                        </p:tgtEl>
                                        <p:attrNameLst>
                                          <p:attrName>style.visibility</p:attrName>
                                        </p:attrNameLst>
                                      </p:cBhvr>
                                      <p:to>
                                        <p:strVal val="visible"/>
                                      </p:to>
                                    </p:set>
                                    <p:animEffect transition="in" filter="checkerboard(across)">
                                      <p:cBhvr>
                                        <p:cTn id="27" dur="500"/>
                                        <p:tgtEl>
                                          <p:spTgt spid="13414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34147">
                                            <p:txEl>
                                              <p:pRg st="4" end="4"/>
                                            </p:txEl>
                                          </p:spTgt>
                                        </p:tgtEl>
                                        <p:attrNameLst>
                                          <p:attrName>style.visibility</p:attrName>
                                        </p:attrNameLst>
                                      </p:cBhvr>
                                      <p:to>
                                        <p:strVal val="visible"/>
                                      </p:to>
                                    </p:set>
                                    <p:animEffect transition="in" filter="checkerboard(across)">
                                      <p:cBhvr>
                                        <p:cTn id="32" dur="500"/>
                                        <p:tgtEl>
                                          <p:spTgt spid="134147">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34147">
                                            <p:txEl>
                                              <p:pRg st="5" end="5"/>
                                            </p:txEl>
                                          </p:spTgt>
                                        </p:tgtEl>
                                        <p:attrNameLst>
                                          <p:attrName>style.visibility</p:attrName>
                                        </p:attrNameLst>
                                      </p:cBhvr>
                                      <p:to>
                                        <p:strVal val="visible"/>
                                      </p:to>
                                    </p:set>
                                    <p:animEffect transition="in" filter="checkerboard(across)">
                                      <p:cBhvr>
                                        <p:cTn id="37" dur="500"/>
                                        <p:tgtEl>
                                          <p:spTgt spid="134147">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34147">
                                            <p:txEl>
                                              <p:pRg st="6" end="6"/>
                                            </p:txEl>
                                          </p:spTgt>
                                        </p:tgtEl>
                                        <p:attrNameLst>
                                          <p:attrName>style.visibility</p:attrName>
                                        </p:attrNameLst>
                                      </p:cBhvr>
                                      <p:to>
                                        <p:strVal val="visible"/>
                                      </p:to>
                                    </p:set>
                                    <p:animEffect transition="in" filter="checkerboard(across)">
                                      <p:cBhvr>
                                        <p:cTn id="42" dur="500"/>
                                        <p:tgtEl>
                                          <p:spTgt spid="134147">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134147">
                                            <p:txEl>
                                              <p:pRg st="7" end="7"/>
                                            </p:txEl>
                                          </p:spTgt>
                                        </p:tgtEl>
                                        <p:attrNameLst>
                                          <p:attrName>style.visibility</p:attrName>
                                        </p:attrNameLst>
                                      </p:cBhvr>
                                      <p:to>
                                        <p:strVal val="visible"/>
                                      </p:to>
                                    </p:set>
                                    <p:animEffect transition="in" filter="checkerboard(across)">
                                      <p:cBhvr>
                                        <p:cTn id="47" dur="500"/>
                                        <p:tgtEl>
                                          <p:spTgt spid="1341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7"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5 Slayt Numarası Yer Tutucusu"/>
          <p:cNvSpPr>
            <a:spLocks noGrp="1"/>
          </p:cNvSpPr>
          <p:nvPr>
            <p:ph type="sldNum" sz="quarter" idx="12"/>
          </p:nvPr>
        </p:nvSpPr>
        <p:spPr bwMode="auto">
          <a:noFill/>
          <a:ln>
            <a:miter lim="800000"/>
            <a:headEnd/>
            <a:tailEnd/>
          </a:ln>
        </p:spPr>
        <p:txBody>
          <a:bodyPr/>
          <a:lstStyle/>
          <a:p>
            <a:fld id="{883FAFEB-6DD3-4F76-AC5F-8712E02EA84A}" type="slidenum">
              <a:rPr lang="tr-TR" altLang="tr-TR" smtClean="0">
                <a:cs typeface="Arial" charset="0"/>
              </a:rPr>
              <a:pPr/>
              <a:t>12</a:t>
            </a:fld>
            <a:endParaRPr lang="tr-TR" altLang="tr-TR" smtClean="0">
              <a:cs typeface="Arial" charset="0"/>
            </a:endParaRPr>
          </a:p>
        </p:txBody>
      </p:sp>
      <p:sp>
        <p:nvSpPr>
          <p:cNvPr id="129026" name="Rectangle 2">
            <a:extLst>
              <a:ext uri="{FF2B5EF4-FFF2-40B4-BE49-F238E27FC236}"/>
            </a:extLst>
          </p:cNvPr>
          <p:cNvSpPr>
            <a:spLocks noGrp="1"/>
          </p:cNvSpPr>
          <p:nvPr>
            <p:ph type="title"/>
          </p:nvPr>
        </p:nvSpPr>
        <p:spPr>
          <a:xfrm>
            <a:off x="250825" y="549275"/>
            <a:ext cx="8464550" cy="1143000"/>
          </a:xfrm>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sz="3400" dirty="0">
                <a:solidFill>
                  <a:schemeClr val="tx1"/>
                </a:solidFill>
              </a:rPr>
              <a:t>1. Öğretmenin Öğreticilik/Eğiticilik Rolü</a:t>
            </a:r>
          </a:p>
        </p:txBody>
      </p:sp>
      <p:sp>
        <p:nvSpPr>
          <p:cNvPr id="129027" name="Rectangle 3">
            <a:extLst>
              <a:ext uri="{FF2B5EF4-FFF2-40B4-BE49-F238E27FC236}"/>
            </a:extLst>
          </p:cNvPr>
          <p:cNvSpPr>
            <a:spLocks noGrp="1"/>
          </p:cNvSpPr>
          <p:nvPr>
            <p:ph type="body" idx="1"/>
          </p:nvPr>
        </p:nvSpPr>
        <p:spPr>
          <a:xfrm>
            <a:off x="285750" y="1857375"/>
            <a:ext cx="8501063" cy="4643438"/>
          </a:xfrm>
        </p:spPr>
        <p:style>
          <a:lnRef idx="1">
            <a:schemeClr val="accent5"/>
          </a:lnRef>
          <a:fillRef idx="2">
            <a:schemeClr val="accent5"/>
          </a:fillRef>
          <a:effectRef idx="1">
            <a:schemeClr val="accent5"/>
          </a:effectRef>
          <a:fontRef idx="minor">
            <a:schemeClr val="dk1"/>
          </a:fontRef>
        </p:style>
        <p:txBody>
          <a:bodyPr rtlCol="0">
            <a:normAutofit/>
          </a:bodyPr>
          <a:lstStyle/>
          <a:p>
            <a:pPr eaLnBrk="1" fontAlgn="auto" hangingPunct="1">
              <a:lnSpc>
                <a:spcPct val="90000"/>
              </a:lnSpc>
              <a:spcAft>
                <a:spcPts val="0"/>
              </a:spcAft>
              <a:buFont typeface="Arial" panose="020B0604020202020204" pitchFamily="34" charset="0"/>
              <a:buChar char="•"/>
              <a:defRPr/>
            </a:pPr>
            <a:r>
              <a:rPr lang="tr-TR" dirty="0"/>
              <a:t>Program geliştirme çalışmalarına katılma</a:t>
            </a:r>
          </a:p>
          <a:p>
            <a:pPr eaLnBrk="1" fontAlgn="auto" hangingPunct="1">
              <a:lnSpc>
                <a:spcPct val="90000"/>
              </a:lnSpc>
              <a:spcAft>
                <a:spcPts val="0"/>
              </a:spcAft>
              <a:buFont typeface="Arial" panose="020B0604020202020204" pitchFamily="34" charset="0"/>
              <a:buChar char="•"/>
              <a:defRPr/>
            </a:pPr>
            <a:r>
              <a:rPr lang="tr-TR" dirty="0"/>
              <a:t>Bilgi ve iletişim teknolojilerini başarılı bir şekilde kullanma</a:t>
            </a:r>
          </a:p>
          <a:p>
            <a:pPr eaLnBrk="1" fontAlgn="auto" hangingPunct="1">
              <a:lnSpc>
                <a:spcPct val="90000"/>
              </a:lnSpc>
              <a:spcAft>
                <a:spcPts val="0"/>
              </a:spcAft>
              <a:buFont typeface="Arial" panose="020B0604020202020204" pitchFamily="34" charset="0"/>
              <a:buChar char="•"/>
              <a:defRPr/>
            </a:pPr>
            <a:r>
              <a:rPr lang="tr-TR" dirty="0"/>
              <a:t>Öğrencilere danışmanlık yapma</a:t>
            </a:r>
          </a:p>
          <a:p>
            <a:pPr eaLnBrk="1" fontAlgn="auto" hangingPunct="1">
              <a:lnSpc>
                <a:spcPct val="90000"/>
              </a:lnSpc>
              <a:spcAft>
                <a:spcPts val="0"/>
              </a:spcAft>
              <a:buFont typeface="Arial" panose="020B0604020202020204" pitchFamily="34" charset="0"/>
              <a:buChar char="•"/>
              <a:defRPr/>
            </a:pPr>
            <a:r>
              <a:rPr lang="tr-TR" dirty="0"/>
              <a:t>Sınıfta çeşitli etkinlikler ve konularda öğrencilerle birlikte karar verme</a:t>
            </a:r>
          </a:p>
          <a:p>
            <a:pPr eaLnBrk="1" fontAlgn="auto" hangingPunct="1">
              <a:lnSpc>
                <a:spcPct val="90000"/>
              </a:lnSpc>
              <a:spcAft>
                <a:spcPts val="0"/>
              </a:spcAft>
              <a:buFont typeface="Arial" panose="020B0604020202020204" pitchFamily="34" charset="0"/>
              <a:buChar char="•"/>
              <a:defRPr/>
            </a:pPr>
            <a:r>
              <a:rPr lang="tr-TR" dirty="0"/>
              <a:t>Öğrencilere uygun öğrenme çevresi oluşturma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5 Slayt Numarası Yer Tutucusu"/>
          <p:cNvSpPr txBox="1">
            <a:spLocks noGrp="1"/>
          </p:cNvSpPr>
          <p:nvPr/>
        </p:nvSpPr>
        <p:spPr>
          <a:xfrm>
            <a:off x="6251575" y="6556375"/>
            <a:ext cx="588963" cy="228600"/>
          </a:xfrm>
          <a:prstGeom prst="rect">
            <a:avLst/>
          </a:prstGeom>
          <a:noFill/>
        </p:spPr>
        <p:txBody>
          <a:bodyPr lIns="0" tIns="0" rIns="0" bIns="0" anchor="b"/>
          <a:lstStyle/>
          <a:p>
            <a:pPr algn="r" fontAlgn="auto">
              <a:spcBef>
                <a:spcPts val="0"/>
              </a:spcBef>
              <a:spcAft>
                <a:spcPts val="0"/>
              </a:spcAft>
              <a:defRPr/>
            </a:pPr>
            <a:fld id="{E1434830-C44C-4716-ADAD-C514CD270157}" type="slidenum">
              <a:rPr lang="tr-TR" sz="1100">
                <a:solidFill>
                  <a:schemeClr val="tx2"/>
                </a:solidFill>
                <a:latin typeface="+mn-lt"/>
                <a:cs typeface="+mn-cs"/>
              </a:rPr>
              <a:pPr algn="r" fontAlgn="auto">
                <a:spcBef>
                  <a:spcPts val="0"/>
                </a:spcBef>
                <a:spcAft>
                  <a:spcPts val="0"/>
                </a:spcAft>
                <a:defRPr/>
              </a:pPr>
              <a:t>13</a:t>
            </a:fld>
            <a:endParaRPr lang="tr-TR" sz="1100">
              <a:solidFill>
                <a:schemeClr val="tx2"/>
              </a:solidFill>
              <a:latin typeface="+mn-lt"/>
              <a:cs typeface="+mn-cs"/>
            </a:endParaRPr>
          </a:p>
        </p:txBody>
      </p:sp>
      <p:sp>
        <p:nvSpPr>
          <p:cNvPr id="34818" name="Rectangle 2"/>
          <p:cNvSpPr>
            <a:spLocks noGrp="1"/>
          </p:cNvSpPr>
          <p:nvPr>
            <p:ph type="title" idx="4294967295"/>
          </p:nvPr>
        </p:nvSpPr>
        <p:spPr>
          <a:xfrm>
            <a:off x="250825" y="549275"/>
            <a:ext cx="7850188" cy="1143000"/>
          </a:xfrm>
        </p:spPr>
        <p:txBody>
          <a:bodyPr lIns="45720" tIns="0" rIns="45720" bIns="0" anchor="b"/>
          <a:lstStyle/>
          <a:p>
            <a:r>
              <a:rPr lang="tr-TR" sz="4000" smtClean="0"/>
              <a:t>1. Öğretmenin Öğreticilik/Eğiticilik Rolü</a:t>
            </a:r>
          </a:p>
        </p:txBody>
      </p:sp>
      <p:sp>
        <p:nvSpPr>
          <p:cNvPr id="34819" name="Rectangle 3"/>
          <p:cNvSpPr>
            <a:spLocks noGrp="1"/>
          </p:cNvSpPr>
          <p:nvPr>
            <p:ph type="body" idx="4294967295"/>
          </p:nvPr>
        </p:nvSpPr>
        <p:spPr>
          <a:xfrm>
            <a:off x="539750" y="2276475"/>
            <a:ext cx="7561263" cy="4084638"/>
          </a:xfrm>
        </p:spPr>
        <p:txBody>
          <a:bodyPr/>
          <a:lstStyle/>
          <a:p>
            <a:pPr marL="273050" indent="-273050">
              <a:lnSpc>
                <a:spcPct val="90000"/>
              </a:lnSpc>
            </a:pPr>
            <a:r>
              <a:rPr lang="tr-TR" smtClean="0"/>
              <a:t>Program geliştirme çalışmalarına katılma</a:t>
            </a:r>
          </a:p>
          <a:p>
            <a:pPr marL="273050" indent="-273050">
              <a:lnSpc>
                <a:spcPct val="90000"/>
              </a:lnSpc>
            </a:pPr>
            <a:r>
              <a:rPr lang="tr-TR" smtClean="0"/>
              <a:t>Bilgi ve iletişim teknolojilerini başarılı bir şekilde kullanma</a:t>
            </a:r>
          </a:p>
          <a:p>
            <a:pPr marL="273050" indent="-273050">
              <a:lnSpc>
                <a:spcPct val="90000"/>
              </a:lnSpc>
            </a:pPr>
            <a:r>
              <a:rPr lang="tr-TR" smtClean="0"/>
              <a:t>Öğrencilere danışmanlık yapma</a:t>
            </a:r>
          </a:p>
          <a:p>
            <a:pPr marL="273050" indent="-273050">
              <a:lnSpc>
                <a:spcPct val="90000"/>
              </a:lnSpc>
            </a:pPr>
            <a:r>
              <a:rPr lang="tr-TR" smtClean="0"/>
              <a:t>Sınıfta çeşitli etkinlikler ve konularda öğrencilerle birlikte karar verme</a:t>
            </a:r>
          </a:p>
          <a:p>
            <a:pPr marL="273050" indent="-273050">
              <a:lnSpc>
                <a:spcPct val="90000"/>
              </a:lnSpc>
            </a:pPr>
            <a:r>
              <a:rPr lang="tr-TR" smtClean="0"/>
              <a:t>Öğrencilere uygun öğrenme çevresi oluşturma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extLst>
          </p:cNvPr>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sz="3400" dirty="0">
                <a:solidFill>
                  <a:schemeClr val="tx1"/>
                </a:solidFill>
              </a:rPr>
              <a:t>2. Öğretmenin Temsilcilik Rolü</a:t>
            </a:r>
          </a:p>
        </p:txBody>
      </p:sp>
      <p:sp>
        <p:nvSpPr>
          <p:cNvPr id="138243" name="Rectangle 3">
            <a:extLst>
              <a:ext uri="{FF2B5EF4-FFF2-40B4-BE49-F238E27FC236}"/>
            </a:extLst>
          </p:cNvPr>
          <p:cNvSpPr>
            <a:spLocks noGrp="1"/>
          </p:cNvSpPr>
          <p:nvPr>
            <p:ph idx="1"/>
          </p:nvPr>
        </p:nvSpPr>
        <p:spPr>
          <a:xfrm>
            <a:off x="450850" y="1571625"/>
            <a:ext cx="8264525" cy="4929188"/>
          </a:xfrm>
        </p:spPr>
        <p:style>
          <a:lnRef idx="1">
            <a:schemeClr val="accent5"/>
          </a:lnRef>
          <a:fillRef idx="2">
            <a:schemeClr val="accent5"/>
          </a:fillRef>
          <a:effectRef idx="1">
            <a:schemeClr val="accent5"/>
          </a:effectRef>
          <a:fontRef idx="minor">
            <a:schemeClr val="dk1"/>
          </a:fontRef>
        </p:style>
        <p:txBody>
          <a:bodyPr rtlCol="0">
            <a:normAutofit/>
          </a:bodyPr>
          <a:lstStyle/>
          <a:p>
            <a:pPr eaLnBrk="1" fontAlgn="auto" hangingPunct="1">
              <a:lnSpc>
                <a:spcPct val="80000"/>
              </a:lnSpc>
              <a:spcAft>
                <a:spcPts val="0"/>
              </a:spcAft>
              <a:buFont typeface="Arial" panose="020B0604020202020204" pitchFamily="34" charset="0"/>
              <a:buChar char="•"/>
              <a:defRPr/>
            </a:pPr>
            <a:r>
              <a:rPr lang="tr-TR" dirty="0">
                <a:solidFill>
                  <a:srgbClr val="000000"/>
                </a:solidFill>
              </a:rPr>
              <a:t>Yeni </a:t>
            </a:r>
            <a:r>
              <a:rPr lang="tr-TR" dirty="0">
                <a:solidFill>
                  <a:srgbClr val="FF0000"/>
                </a:solidFill>
              </a:rPr>
              <a:t>öğrenmelere</a:t>
            </a:r>
            <a:r>
              <a:rPr lang="tr-TR" dirty="0">
                <a:solidFill>
                  <a:srgbClr val="000000"/>
                </a:solidFill>
              </a:rPr>
              <a:t> açık olma</a:t>
            </a:r>
          </a:p>
          <a:p>
            <a:pPr eaLnBrk="1" fontAlgn="auto" hangingPunct="1">
              <a:lnSpc>
                <a:spcPct val="80000"/>
              </a:lnSpc>
              <a:spcAft>
                <a:spcPts val="0"/>
              </a:spcAft>
              <a:buFont typeface="Arial" panose="020B0604020202020204" pitchFamily="34" charset="0"/>
              <a:buChar char="•"/>
              <a:defRPr/>
            </a:pPr>
            <a:r>
              <a:rPr lang="tr-TR" dirty="0">
                <a:solidFill>
                  <a:srgbClr val="000000"/>
                </a:solidFill>
              </a:rPr>
              <a:t>Esnek olma </a:t>
            </a:r>
          </a:p>
          <a:p>
            <a:pPr eaLnBrk="1" fontAlgn="auto" hangingPunct="1">
              <a:lnSpc>
                <a:spcPct val="80000"/>
              </a:lnSpc>
              <a:spcAft>
                <a:spcPts val="0"/>
              </a:spcAft>
              <a:buFont typeface="Arial" panose="020B0604020202020204" pitchFamily="34" charset="0"/>
              <a:buChar char="•"/>
              <a:defRPr/>
            </a:pPr>
            <a:r>
              <a:rPr lang="tr-TR" dirty="0">
                <a:solidFill>
                  <a:srgbClr val="000000"/>
                </a:solidFill>
              </a:rPr>
              <a:t>Öğrenci aileleri ile çocukların </a:t>
            </a:r>
            <a:r>
              <a:rPr lang="tr-TR" dirty="0">
                <a:solidFill>
                  <a:srgbClr val="FF0000"/>
                </a:solidFill>
              </a:rPr>
              <a:t>gelişim süreçlerini</a:t>
            </a:r>
            <a:r>
              <a:rPr lang="tr-TR" dirty="0">
                <a:solidFill>
                  <a:srgbClr val="000000"/>
                </a:solidFill>
              </a:rPr>
              <a:t> tartışma</a:t>
            </a:r>
          </a:p>
          <a:p>
            <a:pPr eaLnBrk="1" fontAlgn="auto" hangingPunct="1">
              <a:lnSpc>
                <a:spcPct val="80000"/>
              </a:lnSpc>
              <a:spcAft>
                <a:spcPts val="0"/>
              </a:spcAft>
              <a:buFont typeface="Arial" panose="020B0604020202020204" pitchFamily="34" charset="0"/>
              <a:buChar char="•"/>
              <a:defRPr/>
            </a:pPr>
            <a:r>
              <a:rPr lang="tr-TR" dirty="0">
                <a:solidFill>
                  <a:srgbClr val="000000"/>
                </a:solidFill>
              </a:rPr>
              <a:t>Okul </a:t>
            </a:r>
            <a:r>
              <a:rPr lang="tr-TR" dirty="0">
                <a:solidFill>
                  <a:srgbClr val="FF0000"/>
                </a:solidFill>
              </a:rPr>
              <a:t>işleyişi ve politikası</a:t>
            </a:r>
            <a:r>
              <a:rPr lang="tr-TR" dirty="0">
                <a:solidFill>
                  <a:srgbClr val="000000"/>
                </a:solidFill>
              </a:rPr>
              <a:t> hakkında bilgili olma</a:t>
            </a:r>
          </a:p>
          <a:p>
            <a:pPr eaLnBrk="1" fontAlgn="auto" hangingPunct="1">
              <a:lnSpc>
                <a:spcPct val="80000"/>
              </a:lnSpc>
              <a:spcAft>
                <a:spcPts val="0"/>
              </a:spcAft>
              <a:buFont typeface="Arial" panose="020B0604020202020204" pitchFamily="34" charset="0"/>
              <a:buChar char="•"/>
              <a:defRPr/>
            </a:pPr>
            <a:r>
              <a:rPr lang="tr-TR" dirty="0">
                <a:solidFill>
                  <a:srgbClr val="000000"/>
                </a:solidFill>
              </a:rPr>
              <a:t>Öğrencilerin öğrenmelerini sağlayacak </a:t>
            </a:r>
            <a:r>
              <a:rPr lang="tr-TR" dirty="0">
                <a:solidFill>
                  <a:srgbClr val="FF0000"/>
                </a:solidFill>
              </a:rPr>
              <a:t>etkinlikler</a:t>
            </a:r>
            <a:r>
              <a:rPr lang="tr-TR" dirty="0">
                <a:solidFill>
                  <a:srgbClr val="000000"/>
                </a:solidFill>
              </a:rPr>
              <a:t> kullanma</a:t>
            </a:r>
          </a:p>
          <a:p>
            <a:pPr eaLnBrk="1" fontAlgn="auto" hangingPunct="1">
              <a:lnSpc>
                <a:spcPct val="80000"/>
              </a:lnSpc>
              <a:spcAft>
                <a:spcPts val="0"/>
              </a:spcAft>
              <a:buFont typeface="Arial" panose="020B0604020202020204" pitchFamily="34" charset="0"/>
              <a:buChar char="•"/>
              <a:defRPr/>
            </a:pPr>
            <a:r>
              <a:rPr lang="tr-TR" dirty="0">
                <a:solidFill>
                  <a:srgbClr val="000000"/>
                </a:solidFill>
              </a:rPr>
              <a:t>Kendini </a:t>
            </a:r>
            <a:r>
              <a:rPr lang="tr-TR" dirty="0">
                <a:solidFill>
                  <a:srgbClr val="FF0000"/>
                </a:solidFill>
              </a:rPr>
              <a:t>geliştirme</a:t>
            </a:r>
            <a:r>
              <a:rPr lang="tr-TR" dirty="0">
                <a:solidFill>
                  <a:srgbClr val="000000"/>
                </a:solidFill>
              </a:rPr>
              <a:t> ile ilgili sorumluluk alma</a:t>
            </a:r>
          </a:p>
          <a:p>
            <a:pPr eaLnBrk="1" fontAlgn="auto" hangingPunct="1">
              <a:lnSpc>
                <a:spcPct val="80000"/>
              </a:lnSpc>
              <a:spcAft>
                <a:spcPts val="0"/>
              </a:spcAft>
              <a:buFont typeface="Arial" panose="020B0604020202020204" pitchFamily="34" charset="0"/>
              <a:buChar char="•"/>
              <a:defRPr/>
            </a:pPr>
            <a:r>
              <a:rPr lang="tr-TR" dirty="0">
                <a:solidFill>
                  <a:srgbClr val="000000"/>
                </a:solidFill>
              </a:rPr>
              <a:t>Alan bilgisini </a:t>
            </a:r>
            <a:r>
              <a:rPr lang="tr-TR" dirty="0">
                <a:solidFill>
                  <a:srgbClr val="FF0000"/>
                </a:solidFill>
              </a:rPr>
              <a:t>güncelleştirme</a:t>
            </a:r>
          </a:p>
        </p:txBody>
      </p:sp>
      <p:sp>
        <p:nvSpPr>
          <p:cNvPr id="36867" name="15 Slayt Numarası Yer Tutucusu"/>
          <p:cNvSpPr>
            <a:spLocks noGrp="1"/>
          </p:cNvSpPr>
          <p:nvPr>
            <p:ph type="sldNum" sz="quarter" idx="12"/>
          </p:nvPr>
        </p:nvSpPr>
        <p:spPr bwMode="auto">
          <a:noFill/>
          <a:ln>
            <a:miter lim="800000"/>
            <a:headEnd/>
            <a:tailEnd/>
          </a:ln>
        </p:spPr>
        <p:txBody>
          <a:bodyPr/>
          <a:lstStyle/>
          <a:p>
            <a:fld id="{44AE09D5-143A-496B-8076-7702ED1D2050}" type="slidenum">
              <a:rPr lang="tr-TR" altLang="tr-TR" smtClean="0">
                <a:cs typeface="Arial" charset="0"/>
              </a:rPr>
              <a:pPr/>
              <a:t>14</a:t>
            </a:fld>
            <a:endParaRPr lang="tr-TR" altLang="tr-TR" smtClean="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8243">
                                            <p:bg/>
                                          </p:spTgt>
                                        </p:tgtEl>
                                        <p:attrNameLst>
                                          <p:attrName>style.visibility</p:attrName>
                                        </p:attrNameLst>
                                      </p:cBhvr>
                                      <p:to>
                                        <p:strVal val="visible"/>
                                      </p:to>
                                    </p:set>
                                    <p:animEffect transition="in" filter="checkerboard(across)">
                                      <p:cBhvr>
                                        <p:cTn id="7" dur="500"/>
                                        <p:tgtEl>
                                          <p:spTgt spid="138243">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8243">
                                            <p:txEl>
                                              <p:pRg st="0" end="0"/>
                                            </p:txEl>
                                          </p:spTgt>
                                        </p:tgtEl>
                                        <p:attrNameLst>
                                          <p:attrName>style.visibility</p:attrName>
                                        </p:attrNameLst>
                                      </p:cBhvr>
                                      <p:to>
                                        <p:strVal val="visible"/>
                                      </p:to>
                                    </p:set>
                                    <p:animEffect transition="in" filter="checkerboard(across)">
                                      <p:cBhvr>
                                        <p:cTn id="12" dur="500"/>
                                        <p:tgtEl>
                                          <p:spTgt spid="13824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38243">
                                            <p:txEl>
                                              <p:pRg st="1" end="1"/>
                                            </p:txEl>
                                          </p:spTgt>
                                        </p:tgtEl>
                                        <p:attrNameLst>
                                          <p:attrName>style.visibility</p:attrName>
                                        </p:attrNameLst>
                                      </p:cBhvr>
                                      <p:to>
                                        <p:strVal val="visible"/>
                                      </p:to>
                                    </p:set>
                                    <p:animEffect transition="in" filter="checkerboard(across)">
                                      <p:cBhvr>
                                        <p:cTn id="17" dur="500"/>
                                        <p:tgtEl>
                                          <p:spTgt spid="13824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38243">
                                            <p:txEl>
                                              <p:pRg st="2" end="2"/>
                                            </p:txEl>
                                          </p:spTgt>
                                        </p:tgtEl>
                                        <p:attrNameLst>
                                          <p:attrName>style.visibility</p:attrName>
                                        </p:attrNameLst>
                                      </p:cBhvr>
                                      <p:to>
                                        <p:strVal val="visible"/>
                                      </p:to>
                                    </p:set>
                                    <p:animEffect transition="in" filter="checkerboard(across)">
                                      <p:cBhvr>
                                        <p:cTn id="22" dur="500"/>
                                        <p:tgtEl>
                                          <p:spTgt spid="13824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38243">
                                            <p:txEl>
                                              <p:pRg st="3" end="3"/>
                                            </p:txEl>
                                          </p:spTgt>
                                        </p:tgtEl>
                                        <p:attrNameLst>
                                          <p:attrName>style.visibility</p:attrName>
                                        </p:attrNameLst>
                                      </p:cBhvr>
                                      <p:to>
                                        <p:strVal val="visible"/>
                                      </p:to>
                                    </p:set>
                                    <p:animEffect transition="in" filter="checkerboard(across)">
                                      <p:cBhvr>
                                        <p:cTn id="27" dur="500"/>
                                        <p:tgtEl>
                                          <p:spTgt spid="13824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38243">
                                            <p:txEl>
                                              <p:pRg st="4" end="4"/>
                                            </p:txEl>
                                          </p:spTgt>
                                        </p:tgtEl>
                                        <p:attrNameLst>
                                          <p:attrName>style.visibility</p:attrName>
                                        </p:attrNameLst>
                                      </p:cBhvr>
                                      <p:to>
                                        <p:strVal val="visible"/>
                                      </p:to>
                                    </p:set>
                                    <p:animEffect transition="in" filter="checkerboard(across)">
                                      <p:cBhvr>
                                        <p:cTn id="32" dur="500"/>
                                        <p:tgtEl>
                                          <p:spTgt spid="13824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38243">
                                            <p:txEl>
                                              <p:pRg st="5" end="5"/>
                                            </p:txEl>
                                          </p:spTgt>
                                        </p:tgtEl>
                                        <p:attrNameLst>
                                          <p:attrName>style.visibility</p:attrName>
                                        </p:attrNameLst>
                                      </p:cBhvr>
                                      <p:to>
                                        <p:strVal val="visible"/>
                                      </p:to>
                                    </p:set>
                                    <p:animEffect transition="in" filter="checkerboard(across)">
                                      <p:cBhvr>
                                        <p:cTn id="37" dur="500"/>
                                        <p:tgtEl>
                                          <p:spTgt spid="138243">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38243">
                                            <p:txEl>
                                              <p:pRg st="6" end="6"/>
                                            </p:txEl>
                                          </p:spTgt>
                                        </p:tgtEl>
                                        <p:attrNameLst>
                                          <p:attrName>style.visibility</p:attrName>
                                        </p:attrNameLst>
                                      </p:cBhvr>
                                      <p:to>
                                        <p:strVal val="visible"/>
                                      </p:to>
                                    </p:set>
                                    <p:animEffect transition="in" filter="checkerboard(across)">
                                      <p:cBhvr>
                                        <p:cTn id="42" dur="500"/>
                                        <p:tgtEl>
                                          <p:spTgt spid="1382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extLst>
          </p:cNvPr>
          <p:cNvSpPr>
            <a:spLocks noGrp="1"/>
          </p:cNvSpPr>
          <p:nvPr>
            <p:ph type="title"/>
          </p:nvPr>
        </p:nvSpPr>
        <p:spPr>
          <a:xfrm>
            <a:off x="428625" y="274638"/>
            <a:ext cx="8258175" cy="1011237"/>
          </a:xfrm>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sz="3400" dirty="0">
                <a:solidFill>
                  <a:schemeClr val="tx1"/>
                </a:solidFill>
              </a:rPr>
              <a:t>3. Öğretmenin Liderlik Rolü</a:t>
            </a:r>
          </a:p>
        </p:txBody>
      </p:sp>
      <p:sp>
        <p:nvSpPr>
          <p:cNvPr id="140291" name="Rectangle 3">
            <a:extLst>
              <a:ext uri="{FF2B5EF4-FFF2-40B4-BE49-F238E27FC236}"/>
            </a:extLst>
          </p:cNvPr>
          <p:cNvSpPr>
            <a:spLocks noGrp="1"/>
          </p:cNvSpPr>
          <p:nvPr>
            <p:ph idx="1"/>
          </p:nvPr>
        </p:nvSpPr>
        <p:spPr>
          <a:xfrm>
            <a:off x="357188" y="1428750"/>
            <a:ext cx="8358187" cy="5000625"/>
          </a:xfrm>
        </p:spPr>
        <p:style>
          <a:lnRef idx="1">
            <a:schemeClr val="accent5"/>
          </a:lnRef>
          <a:fillRef idx="2">
            <a:schemeClr val="accent5"/>
          </a:fillRef>
          <a:effectRef idx="1">
            <a:schemeClr val="accent5"/>
          </a:effectRef>
          <a:fontRef idx="minor">
            <a:schemeClr val="dk1"/>
          </a:fontRef>
        </p:style>
        <p:txBody>
          <a:bodyPr rtlCol="0">
            <a:normAutofit/>
          </a:bodyPr>
          <a:lstStyle/>
          <a:p>
            <a:pPr marL="452438" indent="-452438" eaLnBrk="1" fontAlgn="auto" hangingPunct="1">
              <a:spcAft>
                <a:spcPts val="0"/>
              </a:spcAft>
              <a:buFont typeface="Arial" panose="020B0604020202020204" pitchFamily="34" charset="0"/>
              <a:buChar char="•"/>
              <a:defRPr/>
            </a:pPr>
            <a:r>
              <a:rPr lang="tr-TR" dirty="0">
                <a:solidFill>
                  <a:srgbClr val="000000"/>
                </a:solidFill>
              </a:rPr>
              <a:t>Öğrencilere </a:t>
            </a:r>
            <a:r>
              <a:rPr lang="tr-TR" dirty="0">
                <a:solidFill>
                  <a:srgbClr val="FF0000"/>
                </a:solidFill>
              </a:rPr>
              <a:t>öğrenme arzusu</a:t>
            </a:r>
            <a:r>
              <a:rPr lang="tr-TR" dirty="0">
                <a:solidFill>
                  <a:srgbClr val="000000"/>
                </a:solidFill>
              </a:rPr>
              <a:t> kazandırma</a:t>
            </a:r>
          </a:p>
          <a:p>
            <a:pPr marL="452438" indent="-452438" eaLnBrk="1" fontAlgn="auto" hangingPunct="1">
              <a:spcAft>
                <a:spcPts val="0"/>
              </a:spcAft>
              <a:buFont typeface="Arial" panose="020B0604020202020204" pitchFamily="34" charset="0"/>
              <a:buChar char="•"/>
              <a:defRPr/>
            </a:pPr>
            <a:r>
              <a:rPr lang="tr-TR" dirty="0">
                <a:solidFill>
                  <a:srgbClr val="000000"/>
                </a:solidFill>
              </a:rPr>
              <a:t>Öğrencilerin </a:t>
            </a:r>
            <a:r>
              <a:rPr lang="tr-TR" dirty="0">
                <a:solidFill>
                  <a:srgbClr val="0070C0"/>
                </a:solidFill>
              </a:rPr>
              <a:t>problemlerini çözebilmesine</a:t>
            </a:r>
            <a:r>
              <a:rPr lang="tr-TR" dirty="0">
                <a:solidFill>
                  <a:srgbClr val="000000"/>
                </a:solidFill>
              </a:rPr>
              <a:t> katkı sağlama</a:t>
            </a:r>
          </a:p>
          <a:p>
            <a:pPr marL="452438" indent="-452438" eaLnBrk="1" fontAlgn="auto" hangingPunct="1">
              <a:spcAft>
                <a:spcPts val="0"/>
              </a:spcAft>
              <a:buFont typeface="Arial" panose="020B0604020202020204" pitchFamily="34" charset="0"/>
              <a:buChar char="•"/>
              <a:defRPr/>
            </a:pPr>
            <a:r>
              <a:rPr lang="tr-TR" dirty="0">
                <a:solidFill>
                  <a:srgbClr val="000000"/>
                </a:solidFill>
              </a:rPr>
              <a:t>Öğrenmenin </a:t>
            </a:r>
            <a:r>
              <a:rPr lang="tr-TR" dirty="0">
                <a:solidFill>
                  <a:srgbClr val="C00000"/>
                </a:solidFill>
              </a:rPr>
              <a:t>değerini ve önemini</a:t>
            </a:r>
            <a:r>
              <a:rPr lang="tr-TR" dirty="0">
                <a:solidFill>
                  <a:srgbClr val="000000"/>
                </a:solidFill>
              </a:rPr>
              <a:t> kavratma</a:t>
            </a:r>
          </a:p>
        </p:txBody>
      </p:sp>
      <p:sp>
        <p:nvSpPr>
          <p:cNvPr id="38915" name="15 Slayt Numarası Yer Tutucusu"/>
          <p:cNvSpPr>
            <a:spLocks noGrp="1"/>
          </p:cNvSpPr>
          <p:nvPr>
            <p:ph type="sldNum" sz="quarter" idx="12"/>
          </p:nvPr>
        </p:nvSpPr>
        <p:spPr bwMode="auto">
          <a:noFill/>
          <a:ln>
            <a:miter lim="800000"/>
            <a:headEnd/>
            <a:tailEnd/>
          </a:ln>
        </p:spPr>
        <p:txBody>
          <a:bodyPr/>
          <a:lstStyle/>
          <a:p>
            <a:fld id="{0BC903A2-9EA1-44C5-8EDB-48C7D3F0891F}" type="slidenum">
              <a:rPr lang="tr-TR" altLang="tr-TR" smtClean="0">
                <a:cs typeface="Arial" charset="0"/>
              </a:rPr>
              <a:pPr/>
              <a:t>15</a:t>
            </a:fld>
            <a:endParaRPr lang="tr-TR" altLang="tr-TR" smtClean="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0291">
                                            <p:bg/>
                                          </p:spTgt>
                                        </p:tgtEl>
                                        <p:attrNameLst>
                                          <p:attrName>style.visibility</p:attrName>
                                        </p:attrNameLst>
                                      </p:cBhvr>
                                      <p:to>
                                        <p:strVal val="visible"/>
                                      </p:to>
                                    </p:set>
                                    <p:animEffect transition="in" filter="checkerboard(across)">
                                      <p:cBhvr>
                                        <p:cTn id="7" dur="500"/>
                                        <p:tgtEl>
                                          <p:spTgt spid="140291">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40291">
                                            <p:txEl>
                                              <p:pRg st="0" end="0"/>
                                            </p:txEl>
                                          </p:spTgt>
                                        </p:tgtEl>
                                        <p:attrNameLst>
                                          <p:attrName>style.visibility</p:attrName>
                                        </p:attrNameLst>
                                      </p:cBhvr>
                                      <p:to>
                                        <p:strVal val="visible"/>
                                      </p:to>
                                    </p:set>
                                    <p:animEffect transition="in" filter="checkerboard(across)">
                                      <p:cBhvr>
                                        <p:cTn id="12" dur="500"/>
                                        <p:tgtEl>
                                          <p:spTgt spid="14029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40291">
                                            <p:txEl>
                                              <p:pRg st="1" end="1"/>
                                            </p:txEl>
                                          </p:spTgt>
                                        </p:tgtEl>
                                        <p:attrNameLst>
                                          <p:attrName>style.visibility</p:attrName>
                                        </p:attrNameLst>
                                      </p:cBhvr>
                                      <p:to>
                                        <p:strVal val="visible"/>
                                      </p:to>
                                    </p:set>
                                    <p:animEffect transition="in" filter="checkerboard(across)">
                                      <p:cBhvr>
                                        <p:cTn id="17" dur="500"/>
                                        <p:tgtEl>
                                          <p:spTgt spid="14029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40291">
                                            <p:txEl>
                                              <p:pRg st="2" end="2"/>
                                            </p:txEl>
                                          </p:spTgt>
                                        </p:tgtEl>
                                        <p:attrNameLst>
                                          <p:attrName>style.visibility</p:attrName>
                                        </p:attrNameLst>
                                      </p:cBhvr>
                                      <p:to>
                                        <p:strVal val="visible"/>
                                      </p:to>
                                    </p:set>
                                    <p:animEffect transition="in" filter="checkerboard(across)">
                                      <p:cBhvr>
                                        <p:cTn id="22" dur="500"/>
                                        <p:tgtEl>
                                          <p:spTgt spid="140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1"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extLst>
          </p:cNvPr>
          <p:cNvSpPr>
            <a:spLocks noGrp="1"/>
          </p:cNvSpPr>
          <p:nvPr>
            <p:ph type="title"/>
          </p:nvPr>
        </p:nvSpPr>
        <p:spPr>
          <a:xfrm>
            <a:off x="457200" y="274638"/>
            <a:ext cx="8229600" cy="1011237"/>
          </a:xfrm>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sz="3400" dirty="0">
                <a:solidFill>
                  <a:schemeClr val="tx1"/>
                </a:solidFill>
              </a:rPr>
              <a:t>4. Öğretmenin Sosyal Liderlik Rolü</a:t>
            </a:r>
          </a:p>
        </p:txBody>
      </p:sp>
      <p:sp>
        <p:nvSpPr>
          <p:cNvPr id="142339" name="Rectangle 3">
            <a:extLst>
              <a:ext uri="{FF2B5EF4-FFF2-40B4-BE49-F238E27FC236}"/>
            </a:extLst>
          </p:cNvPr>
          <p:cNvSpPr>
            <a:spLocks noGrp="1"/>
          </p:cNvSpPr>
          <p:nvPr>
            <p:ph idx="1"/>
          </p:nvPr>
        </p:nvSpPr>
        <p:spPr>
          <a:xfrm>
            <a:off x="457200" y="1428750"/>
            <a:ext cx="8258175" cy="4467225"/>
          </a:xfrm>
        </p:spPr>
        <p:style>
          <a:lnRef idx="1">
            <a:schemeClr val="accent5"/>
          </a:lnRef>
          <a:fillRef idx="2">
            <a:schemeClr val="accent5"/>
          </a:fillRef>
          <a:effectRef idx="1">
            <a:schemeClr val="accent5"/>
          </a:effectRef>
          <a:fontRef idx="minor">
            <a:schemeClr val="dk1"/>
          </a:fontRef>
        </p:style>
        <p:txBody>
          <a:bodyPr rtlCol="0">
            <a:normAutofit/>
          </a:bodyPr>
          <a:lstStyle/>
          <a:p>
            <a:pPr marL="452438" indent="-452438" eaLnBrk="1" fontAlgn="auto" hangingPunct="1">
              <a:lnSpc>
                <a:spcPct val="90000"/>
              </a:lnSpc>
              <a:spcAft>
                <a:spcPts val="0"/>
              </a:spcAft>
              <a:buFont typeface="Arial" panose="020B0604020202020204" pitchFamily="34" charset="0"/>
              <a:buChar char="•"/>
              <a:defRPr/>
            </a:pPr>
            <a:r>
              <a:rPr lang="tr-TR" dirty="0"/>
              <a:t>Öğrenciler ve diğer görevlilerle iyi </a:t>
            </a:r>
            <a:r>
              <a:rPr lang="tr-TR" dirty="0">
                <a:solidFill>
                  <a:srgbClr val="C00000"/>
                </a:solidFill>
              </a:rPr>
              <a:t>iletişim</a:t>
            </a:r>
            <a:r>
              <a:rPr lang="tr-TR" dirty="0"/>
              <a:t> kurma</a:t>
            </a:r>
          </a:p>
          <a:p>
            <a:pPr marL="452438" indent="-452438" eaLnBrk="1" fontAlgn="auto" hangingPunct="1">
              <a:lnSpc>
                <a:spcPct val="90000"/>
              </a:lnSpc>
              <a:spcAft>
                <a:spcPts val="0"/>
              </a:spcAft>
              <a:buFont typeface="Arial" panose="020B0604020202020204" pitchFamily="34" charset="0"/>
              <a:buChar char="•"/>
              <a:defRPr/>
            </a:pPr>
            <a:r>
              <a:rPr lang="tr-TR" dirty="0"/>
              <a:t>Espri anlayışına sahip olma</a:t>
            </a:r>
          </a:p>
          <a:p>
            <a:pPr marL="452438" indent="-452438" eaLnBrk="1" fontAlgn="auto" hangingPunct="1">
              <a:lnSpc>
                <a:spcPct val="90000"/>
              </a:lnSpc>
              <a:spcAft>
                <a:spcPts val="0"/>
              </a:spcAft>
              <a:buFont typeface="Arial" panose="020B0604020202020204" pitchFamily="34" charset="0"/>
              <a:buChar char="•"/>
              <a:defRPr/>
            </a:pPr>
            <a:r>
              <a:rPr lang="tr-TR" dirty="0"/>
              <a:t>Takımla iyi ilişkiler kurarak çalışma</a:t>
            </a:r>
          </a:p>
          <a:p>
            <a:pPr marL="452438" indent="-452438" eaLnBrk="1" fontAlgn="auto" hangingPunct="1">
              <a:lnSpc>
                <a:spcPct val="90000"/>
              </a:lnSpc>
              <a:spcAft>
                <a:spcPts val="0"/>
              </a:spcAft>
              <a:buFont typeface="Arial" panose="020B0604020202020204" pitchFamily="34" charset="0"/>
              <a:buChar char="•"/>
              <a:defRPr/>
            </a:pPr>
            <a:r>
              <a:rPr lang="tr-TR" dirty="0"/>
              <a:t>Problem çözme becerisinin yüksek olması</a:t>
            </a:r>
          </a:p>
        </p:txBody>
      </p:sp>
      <p:sp>
        <p:nvSpPr>
          <p:cNvPr id="40963" name="15 Slayt Numarası Yer Tutucusu"/>
          <p:cNvSpPr>
            <a:spLocks noGrp="1"/>
          </p:cNvSpPr>
          <p:nvPr>
            <p:ph type="sldNum" sz="quarter" idx="12"/>
          </p:nvPr>
        </p:nvSpPr>
        <p:spPr bwMode="auto">
          <a:noFill/>
          <a:ln>
            <a:miter lim="800000"/>
            <a:headEnd/>
            <a:tailEnd/>
          </a:ln>
        </p:spPr>
        <p:txBody>
          <a:bodyPr/>
          <a:lstStyle/>
          <a:p>
            <a:fld id="{B4556797-7A37-4FEA-B512-C4B73068D3F4}" type="slidenum">
              <a:rPr lang="tr-TR" altLang="tr-TR" smtClean="0">
                <a:cs typeface="Arial" charset="0"/>
              </a:rPr>
              <a:pPr/>
              <a:t>16</a:t>
            </a:fld>
            <a:endParaRPr lang="tr-TR" altLang="tr-TR" smtClean="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2339">
                                            <p:bg/>
                                          </p:spTgt>
                                        </p:tgtEl>
                                        <p:attrNameLst>
                                          <p:attrName>style.visibility</p:attrName>
                                        </p:attrNameLst>
                                      </p:cBhvr>
                                      <p:to>
                                        <p:strVal val="visible"/>
                                      </p:to>
                                    </p:set>
                                    <p:animEffect transition="in" filter="checkerboard(across)">
                                      <p:cBhvr>
                                        <p:cTn id="7" dur="500"/>
                                        <p:tgtEl>
                                          <p:spTgt spid="142339">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42339">
                                            <p:txEl>
                                              <p:pRg st="0" end="0"/>
                                            </p:txEl>
                                          </p:spTgt>
                                        </p:tgtEl>
                                        <p:attrNameLst>
                                          <p:attrName>style.visibility</p:attrName>
                                        </p:attrNameLst>
                                      </p:cBhvr>
                                      <p:to>
                                        <p:strVal val="visible"/>
                                      </p:to>
                                    </p:set>
                                    <p:animEffect transition="in" filter="checkerboard(across)">
                                      <p:cBhvr>
                                        <p:cTn id="12" dur="500"/>
                                        <p:tgtEl>
                                          <p:spTgt spid="14233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42339">
                                            <p:txEl>
                                              <p:pRg st="1" end="1"/>
                                            </p:txEl>
                                          </p:spTgt>
                                        </p:tgtEl>
                                        <p:attrNameLst>
                                          <p:attrName>style.visibility</p:attrName>
                                        </p:attrNameLst>
                                      </p:cBhvr>
                                      <p:to>
                                        <p:strVal val="visible"/>
                                      </p:to>
                                    </p:set>
                                    <p:animEffect transition="in" filter="checkerboard(across)">
                                      <p:cBhvr>
                                        <p:cTn id="17" dur="500"/>
                                        <p:tgtEl>
                                          <p:spTgt spid="14233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42339">
                                            <p:txEl>
                                              <p:pRg st="2" end="2"/>
                                            </p:txEl>
                                          </p:spTgt>
                                        </p:tgtEl>
                                        <p:attrNameLst>
                                          <p:attrName>style.visibility</p:attrName>
                                        </p:attrNameLst>
                                      </p:cBhvr>
                                      <p:to>
                                        <p:strVal val="visible"/>
                                      </p:to>
                                    </p:set>
                                    <p:animEffect transition="in" filter="checkerboard(across)">
                                      <p:cBhvr>
                                        <p:cTn id="22" dur="500"/>
                                        <p:tgtEl>
                                          <p:spTgt spid="14233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42339">
                                            <p:txEl>
                                              <p:pRg st="3" end="3"/>
                                            </p:txEl>
                                          </p:spTgt>
                                        </p:tgtEl>
                                        <p:attrNameLst>
                                          <p:attrName>style.visibility</p:attrName>
                                        </p:attrNameLst>
                                      </p:cBhvr>
                                      <p:to>
                                        <p:strVal val="visible"/>
                                      </p:to>
                                    </p:set>
                                    <p:animEffect transition="in" filter="checkerboard(across)">
                                      <p:cBhvr>
                                        <p:cTn id="27" dur="500"/>
                                        <p:tgtEl>
                                          <p:spTgt spid="1423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a:extLst>
              <a:ext uri="{FF2B5EF4-FFF2-40B4-BE49-F238E27FC236}"/>
            </a:extLst>
          </p:cNvPr>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sz="3400" dirty="0">
                <a:solidFill>
                  <a:schemeClr val="tx1"/>
                </a:solidFill>
              </a:rPr>
              <a:t>5. Öğretmenin Değişimci/Yenilikçi Rolü</a:t>
            </a:r>
          </a:p>
        </p:txBody>
      </p:sp>
      <p:sp>
        <p:nvSpPr>
          <p:cNvPr id="146435" name="Rectangle 3">
            <a:extLst>
              <a:ext uri="{FF2B5EF4-FFF2-40B4-BE49-F238E27FC236}"/>
            </a:extLst>
          </p:cNvPr>
          <p:cNvSpPr>
            <a:spLocks noGrp="1"/>
          </p:cNvSpPr>
          <p:nvPr>
            <p:ph idx="1"/>
          </p:nvPr>
        </p:nvSpPr>
        <p:spPr>
          <a:xfrm>
            <a:off x="455613" y="1571625"/>
            <a:ext cx="8259762" cy="4786313"/>
          </a:xfrm>
        </p:spPr>
        <p:style>
          <a:lnRef idx="1">
            <a:schemeClr val="accent5"/>
          </a:lnRef>
          <a:fillRef idx="2">
            <a:schemeClr val="accent5"/>
          </a:fillRef>
          <a:effectRef idx="1">
            <a:schemeClr val="accent5"/>
          </a:effectRef>
          <a:fontRef idx="minor">
            <a:schemeClr val="dk1"/>
          </a:fontRef>
        </p:style>
        <p:txBody>
          <a:bodyPr rtlCol="0">
            <a:normAutofit/>
          </a:bodyPr>
          <a:lstStyle/>
          <a:p>
            <a:pPr marL="452438" indent="-452438" eaLnBrk="1" fontAlgn="auto" hangingPunct="1">
              <a:lnSpc>
                <a:spcPct val="90000"/>
              </a:lnSpc>
              <a:spcAft>
                <a:spcPts val="0"/>
              </a:spcAft>
              <a:buFont typeface="Arial" panose="020B0604020202020204" pitchFamily="34" charset="0"/>
              <a:buChar char="•"/>
              <a:defRPr/>
            </a:pPr>
            <a:r>
              <a:rPr lang="tr-TR" dirty="0">
                <a:solidFill>
                  <a:srgbClr val="000000"/>
                </a:solidFill>
              </a:rPr>
              <a:t>Eğitim ve toplum alanında gelişmeleri yakından takip etme</a:t>
            </a:r>
          </a:p>
          <a:p>
            <a:pPr marL="452438" indent="-452438" eaLnBrk="1" fontAlgn="auto" hangingPunct="1">
              <a:lnSpc>
                <a:spcPct val="90000"/>
              </a:lnSpc>
              <a:spcAft>
                <a:spcPts val="0"/>
              </a:spcAft>
              <a:buFont typeface="Arial" panose="020B0604020202020204" pitchFamily="34" charset="0"/>
              <a:buChar char="•"/>
              <a:defRPr/>
            </a:pPr>
            <a:r>
              <a:rPr lang="tr-TR" dirty="0">
                <a:solidFill>
                  <a:srgbClr val="000000"/>
                </a:solidFill>
              </a:rPr>
              <a:t>Değişime ve yeniliklere karşı olumlu tutumlar sergileme</a:t>
            </a:r>
          </a:p>
          <a:p>
            <a:pPr marL="452438" indent="-452438" eaLnBrk="1" fontAlgn="auto" hangingPunct="1">
              <a:lnSpc>
                <a:spcPct val="90000"/>
              </a:lnSpc>
              <a:spcAft>
                <a:spcPts val="0"/>
              </a:spcAft>
              <a:buFont typeface="Arial" panose="020B0604020202020204" pitchFamily="34" charset="0"/>
              <a:buChar char="•"/>
              <a:defRPr/>
            </a:pPr>
            <a:r>
              <a:rPr lang="tr-TR" dirty="0">
                <a:solidFill>
                  <a:srgbClr val="000000"/>
                </a:solidFill>
              </a:rPr>
              <a:t>Öğrencileri değişime ve yeniliklere hazırlayabilme</a:t>
            </a:r>
          </a:p>
          <a:p>
            <a:pPr marL="452438" indent="-452438" eaLnBrk="1" fontAlgn="auto" hangingPunct="1">
              <a:lnSpc>
                <a:spcPct val="90000"/>
              </a:lnSpc>
              <a:spcAft>
                <a:spcPts val="0"/>
              </a:spcAft>
              <a:buFont typeface="Arial" panose="020B0604020202020204" pitchFamily="34" charset="0"/>
              <a:buChar char="•"/>
              <a:defRPr/>
            </a:pPr>
            <a:r>
              <a:rPr lang="tr-TR" dirty="0">
                <a:solidFill>
                  <a:srgbClr val="000000"/>
                </a:solidFill>
              </a:rPr>
              <a:t>Eğitim alanındaki değişiklikleri kolay uygulayabilme</a:t>
            </a:r>
            <a:endParaRPr lang="tr-TR" dirty="0"/>
          </a:p>
        </p:txBody>
      </p:sp>
      <p:sp>
        <p:nvSpPr>
          <p:cNvPr id="43011" name="15 Slayt Numarası Yer Tutucusu"/>
          <p:cNvSpPr>
            <a:spLocks noGrp="1"/>
          </p:cNvSpPr>
          <p:nvPr>
            <p:ph type="sldNum" sz="quarter" idx="12"/>
          </p:nvPr>
        </p:nvSpPr>
        <p:spPr bwMode="auto">
          <a:noFill/>
          <a:ln>
            <a:miter lim="800000"/>
            <a:headEnd/>
            <a:tailEnd/>
          </a:ln>
        </p:spPr>
        <p:txBody>
          <a:bodyPr/>
          <a:lstStyle/>
          <a:p>
            <a:fld id="{D48F76B6-3B7B-4622-8751-42F3A78AE00E}" type="slidenum">
              <a:rPr lang="tr-TR" altLang="tr-TR" smtClean="0">
                <a:cs typeface="Arial" charset="0"/>
              </a:rPr>
              <a:pPr/>
              <a:t>17</a:t>
            </a:fld>
            <a:endParaRPr lang="tr-TR" altLang="tr-TR" smtClean="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6435">
                                            <p:bg/>
                                          </p:spTgt>
                                        </p:tgtEl>
                                        <p:attrNameLst>
                                          <p:attrName>style.visibility</p:attrName>
                                        </p:attrNameLst>
                                      </p:cBhvr>
                                      <p:to>
                                        <p:strVal val="visible"/>
                                      </p:to>
                                    </p:set>
                                    <p:animEffect transition="in" filter="checkerboard(across)">
                                      <p:cBhvr>
                                        <p:cTn id="7" dur="500"/>
                                        <p:tgtEl>
                                          <p:spTgt spid="146435">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46435">
                                            <p:txEl>
                                              <p:pRg st="0" end="0"/>
                                            </p:txEl>
                                          </p:spTgt>
                                        </p:tgtEl>
                                        <p:attrNameLst>
                                          <p:attrName>style.visibility</p:attrName>
                                        </p:attrNameLst>
                                      </p:cBhvr>
                                      <p:to>
                                        <p:strVal val="visible"/>
                                      </p:to>
                                    </p:set>
                                    <p:animEffect transition="in" filter="checkerboard(across)">
                                      <p:cBhvr>
                                        <p:cTn id="12" dur="500"/>
                                        <p:tgtEl>
                                          <p:spTgt spid="14643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46435">
                                            <p:txEl>
                                              <p:pRg st="1" end="1"/>
                                            </p:txEl>
                                          </p:spTgt>
                                        </p:tgtEl>
                                        <p:attrNameLst>
                                          <p:attrName>style.visibility</p:attrName>
                                        </p:attrNameLst>
                                      </p:cBhvr>
                                      <p:to>
                                        <p:strVal val="visible"/>
                                      </p:to>
                                    </p:set>
                                    <p:animEffect transition="in" filter="checkerboard(across)">
                                      <p:cBhvr>
                                        <p:cTn id="17" dur="500"/>
                                        <p:tgtEl>
                                          <p:spTgt spid="14643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46435">
                                            <p:txEl>
                                              <p:pRg st="2" end="2"/>
                                            </p:txEl>
                                          </p:spTgt>
                                        </p:tgtEl>
                                        <p:attrNameLst>
                                          <p:attrName>style.visibility</p:attrName>
                                        </p:attrNameLst>
                                      </p:cBhvr>
                                      <p:to>
                                        <p:strVal val="visible"/>
                                      </p:to>
                                    </p:set>
                                    <p:animEffect transition="in" filter="checkerboard(across)">
                                      <p:cBhvr>
                                        <p:cTn id="22" dur="500"/>
                                        <p:tgtEl>
                                          <p:spTgt spid="14643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46435">
                                            <p:txEl>
                                              <p:pRg st="3" end="3"/>
                                            </p:txEl>
                                          </p:spTgt>
                                        </p:tgtEl>
                                        <p:attrNameLst>
                                          <p:attrName>style.visibility</p:attrName>
                                        </p:attrNameLst>
                                      </p:cBhvr>
                                      <p:to>
                                        <p:strVal val="visible"/>
                                      </p:to>
                                    </p:set>
                                    <p:animEffect transition="in" filter="checkerboard(across)">
                                      <p:cBhvr>
                                        <p:cTn id="27" dur="500"/>
                                        <p:tgtEl>
                                          <p:spTgt spid="146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5"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extLst>
          </p:cNvPr>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sz="3200" dirty="0">
                <a:solidFill>
                  <a:schemeClr val="tx1"/>
                </a:solidFill>
              </a:rPr>
              <a:t>Öğretmenlik Bilgi Temeli</a:t>
            </a:r>
            <a:br>
              <a:rPr lang="tr-TR" sz="3200" dirty="0">
                <a:solidFill>
                  <a:schemeClr val="tx1"/>
                </a:solidFill>
              </a:rPr>
            </a:br>
            <a:r>
              <a:rPr lang="tr-TR" sz="3200" dirty="0">
                <a:solidFill>
                  <a:schemeClr val="tx1"/>
                </a:solidFill>
              </a:rPr>
              <a:t> 7 Kategoride değerlendirilmektedir </a:t>
            </a:r>
          </a:p>
        </p:txBody>
      </p:sp>
      <p:sp>
        <p:nvSpPr>
          <p:cNvPr id="147459" name="Rectangle 3">
            <a:extLst>
              <a:ext uri="{FF2B5EF4-FFF2-40B4-BE49-F238E27FC236}"/>
            </a:extLst>
          </p:cNvPr>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rtlCol="0">
            <a:normAutofit lnSpcReduction="10000"/>
          </a:bodyPr>
          <a:lstStyle/>
          <a:p>
            <a:pPr marL="357188" indent="-357188" eaLnBrk="1" fontAlgn="auto" hangingPunct="1">
              <a:lnSpc>
                <a:spcPct val="90000"/>
              </a:lnSpc>
              <a:spcAft>
                <a:spcPts val="0"/>
              </a:spcAft>
              <a:buFont typeface="Wingdings 2" pitchFamily="18" charset="2"/>
              <a:buNone/>
              <a:defRPr/>
            </a:pPr>
            <a:endParaRPr lang="tr-TR" dirty="0"/>
          </a:p>
          <a:p>
            <a:pPr marL="357188" indent="-357188" eaLnBrk="1" fontAlgn="auto" hangingPunct="1">
              <a:lnSpc>
                <a:spcPct val="90000"/>
              </a:lnSpc>
              <a:spcAft>
                <a:spcPts val="0"/>
              </a:spcAft>
              <a:buFont typeface="Wingdings 2" pitchFamily="18" charset="2"/>
              <a:buNone/>
              <a:defRPr/>
            </a:pPr>
            <a:r>
              <a:rPr lang="tr-TR" dirty="0"/>
              <a:t>1- Özel Alan Bilgisi</a:t>
            </a:r>
          </a:p>
          <a:p>
            <a:pPr marL="357188" indent="-357188" eaLnBrk="1" fontAlgn="auto" hangingPunct="1">
              <a:lnSpc>
                <a:spcPct val="90000"/>
              </a:lnSpc>
              <a:spcAft>
                <a:spcPts val="0"/>
              </a:spcAft>
              <a:buFont typeface="Wingdings 2" pitchFamily="18" charset="2"/>
              <a:buNone/>
              <a:defRPr/>
            </a:pPr>
            <a:r>
              <a:rPr lang="tr-TR" dirty="0"/>
              <a:t>2- Genel Meslek Bilgisi</a:t>
            </a:r>
          </a:p>
          <a:p>
            <a:pPr marL="357188" indent="-357188" eaLnBrk="1" fontAlgn="auto" hangingPunct="1">
              <a:lnSpc>
                <a:spcPct val="90000"/>
              </a:lnSpc>
              <a:spcAft>
                <a:spcPts val="0"/>
              </a:spcAft>
              <a:buFont typeface="Wingdings 2" pitchFamily="18" charset="2"/>
              <a:buNone/>
              <a:defRPr/>
            </a:pPr>
            <a:r>
              <a:rPr lang="tr-TR" dirty="0"/>
              <a:t>3- Eğitim Programı Bilgisi </a:t>
            </a:r>
          </a:p>
          <a:p>
            <a:pPr marL="357188" indent="-357188" eaLnBrk="1" fontAlgn="auto" hangingPunct="1">
              <a:lnSpc>
                <a:spcPct val="90000"/>
              </a:lnSpc>
              <a:spcAft>
                <a:spcPts val="0"/>
              </a:spcAft>
              <a:buFont typeface="Wingdings 2" pitchFamily="18" charset="2"/>
              <a:buNone/>
              <a:defRPr/>
            </a:pPr>
            <a:r>
              <a:rPr lang="tr-TR" dirty="0"/>
              <a:t>4- Mesleki Özel Alan Bilgisi</a:t>
            </a:r>
          </a:p>
          <a:p>
            <a:pPr marL="357188" indent="-357188" eaLnBrk="1" fontAlgn="auto" hangingPunct="1">
              <a:lnSpc>
                <a:spcPct val="90000"/>
              </a:lnSpc>
              <a:spcAft>
                <a:spcPts val="0"/>
              </a:spcAft>
              <a:buFont typeface="Wingdings 2" pitchFamily="18" charset="2"/>
              <a:buNone/>
              <a:defRPr/>
            </a:pPr>
            <a:r>
              <a:rPr lang="tr-TR" dirty="0"/>
              <a:t>5- Öğrenen Özellikleri Bilgisi </a:t>
            </a:r>
          </a:p>
          <a:p>
            <a:pPr marL="357188" indent="-357188" eaLnBrk="1" fontAlgn="auto" hangingPunct="1">
              <a:lnSpc>
                <a:spcPct val="90000"/>
              </a:lnSpc>
              <a:spcAft>
                <a:spcPts val="0"/>
              </a:spcAft>
              <a:buFont typeface="Wingdings 2" pitchFamily="18" charset="2"/>
              <a:buNone/>
              <a:defRPr/>
            </a:pPr>
            <a:r>
              <a:rPr lang="tr-TR" dirty="0"/>
              <a:t>6- Eğitim Sistemi Bilgisi</a:t>
            </a:r>
          </a:p>
          <a:p>
            <a:pPr marL="357188" indent="-357188" eaLnBrk="1" fontAlgn="auto" hangingPunct="1">
              <a:lnSpc>
                <a:spcPct val="90000"/>
              </a:lnSpc>
              <a:spcAft>
                <a:spcPts val="0"/>
              </a:spcAft>
              <a:buFont typeface="Wingdings 2" pitchFamily="18" charset="2"/>
              <a:buNone/>
              <a:defRPr/>
            </a:pPr>
            <a:r>
              <a:rPr lang="tr-TR" dirty="0"/>
              <a:t>7- Eğitim hedefleri, değerleri, tarihi ve felsefi temelleri bilgisi </a:t>
            </a:r>
          </a:p>
          <a:p>
            <a:pPr marL="357188" indent="-357188" eaLnBrk="1" fontAlgn="auto" hangingPunct="1">
              <a:lnSpc>
                <a:spcPct val="90000"/>
              </a:lnSpc>
              <a:spcAft>
                <a:spcPts val="0"/>
              </a:spcAft>
              <a:buFont typeface="Wingdings 2" pitchFamily="18" charset="2"/>
              <a:buNone/>
              <a:defRPr/>
            </a:pPr>
            <a:endParaRPr lang="tr-TR" dirty="0"/>
          </a:p>
        </p:txBody>
      </p:sp>
      <p:sp>
        <p:nvSpPr>
          <p:cNvPr id="45059" name="15 Slayt Numarası Yer Tutucusu"/>
          <p:cNvSpPr>
            <a:spLocks noGrp="1"/>
          </p:cNvSpPr>
          <p:nvPr>
            <p:ph type="sldNum" sz="quarter" idx="12"/>
          </p:nvPr>
        </p:nvSpPr>
        <p:spPr bwMode="auto">
          <a:noFill/>
          <a:ln>
            <a:miter lim="800000"/>
            <a:headEnd/>
            <a:tailEnd/>
          </a:ln>
        </p:spPr>
        <p:txBody>
          <a:bodyPr/>
          <a:lstStyle/>
          <a:p>
            <a:fld id="{11F8789D-420E-4AB5-94AE-C3D03E4C3793}" type="slidenum">
              <a:rPr lang="tr-TR" altLang="tr-TR" smtClean="0">
                <a:cs typeface="Arial" charset="0"/>
              </a:rPr>
              <a:pPr/>
              <a:t>18</a:t>
            </a:fld>
            <a:endParaRPr lang="tr-TR" altLang="tr-TR" smtClean="0">
              <a:cs typeface="Arial"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15 Slayt Numarası Yer Tutucusu"/>
          <p:cNvSpPr>
            <a:spLocks noGrp="1"/>
          </p:cNvSpPr>
          <p:nvPr>
            <p:ph type="sldNum" sz="quarter" idx="12"/>
          </p:nvPr>
        </p:nvSpPr>
        <p:spPr bwMode="auto">
          <a:noFill/>
          <a:ln>
            <a:miter lim="800000"/>
            <a:headEnd/>
            <a:tailEnd/>
          </a:ln>
        </p:spPr>
        <p:txBody>
          <a:bodyPr/>
          <a:lstStyle/>
          <a:p>
            <a:fld id="{C1E3F71F-393F-475C-A34F-31766C867EEA}" type="slidenum">
              <a:rPr lang="tr-TR" altLang="tr-TR" smtClean="0">
                <a:cs typeface="Arial" charset="0"/>
              </a:rPr>
              <a:pPr/>
              <a:t>19</a:t>
            </a:fld>
            <a:endParaRPr lang="tr-TR" altLang="tr-TR" smtClean="0">
              <a:cs typeface="Arial" charset="0"/>
            </a:endParaRPr>
          </a:p>
        </p:txBody>
      </p:sp>
      <p:sp>
        <p:nvSpPr>
          <p:cNvPr id="145410" name="Rectangle 2">
            <a:extLst>
              <a:ext uri="{FF2B5EF4-FFF2-40B4-BE49-F238E27FC236}"/>
            </a:extLst>
          </p:cNvPr>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sz="3400" dirty="0">
                <a:solidFill>
                  <a:schemeClr val="tx1"/>
                </a:solidFill>
              </a:rPr>
              <a:t>Öğretmenlerin Yeterlik Alanları:</a:t>
            </a:r>
          </a:p>
        </p:txBody>
      </p:sp>
      <p:sp>
        <p:nvSpPr>
          <p:cNvPr id="152579" name="Rectangle 3">
            <a:extLst>
              <a:ext uri="{FF2B5EF4-FFF2-40B4-BE49-F238E27FC236}"/>
            </a:extLst>
          </p:cNvPr>
          <p:cNvSpPr>
            <a:spLocks noGrp="1"/>
          </p:cNvSpPr>
          <p:nvPr>
            <p:ph type="body" idx="1"/>
          </p:nvPr>
        </p:nvSpPr>
        <p:spPr>
          <a:xfrm>
            <a:off x="395288" y="1643063"/>
            <a:ext cx="8320087" cy="3225800"/>
          </a:xfrm>
        </p:spPr>
        <p:style>
          <a:lnRef idx="1">
            <a:schemeClr val="accent5"/>
          </a:lnRef>
          <a:fillRef idx="2">
            <a:schemeClr val="accent5"/>
          </a:fillRef>
          <a:effectRef idx="1">
            <a:schemeClr val="accent5"/>
          </a:effectRef>
          <a:fontRef idx="minor">
            <a:schemeClr val="dk1"/>
          </a:fontRef>
        </p:style>
        <p:txBody>
          <a:bodyPr rtlCol="0">
            <a:normAutofit/>
          </a:bodyPr>
          <a:lstStyle/>
          <a:p>
            <a:pPr eaLnBrk="1" fontAlgn="auto" hangingPunct="1">
              <a:spcAft>
                <a:spcPts val="0"/>
              </a:spcAft>
              <a:buFont typeface="Wingdings 2" pitchFamily="18" charset="2"/>
              <a:buNone/>
              <a:defRPr/>
            </a:pPr>
            <a:r>
              <a:rPr lang="tr-TR" sz="2800" dirty="0">
                <a:solidFill>
                  <a:schemeClr val="folHlink"/>
                </a:solidFill>
              </a:rPr>
              <a:t>	</a:t>
            </a:r>
            <a:r>
              <a:rPr lang="tr-TR" sz="2800" b="1" dirty="0">
                <a:solidFill>
                  <a:schemeClr val="tx2"/>
                </a:solidFill>
              </a:rPr>
              <a:t>Yeterlik nedir?</a:t>
            </a:r>
            <a:r>
              <a:rPr lang="tr-TR" sz="2800" dirty="0"/>
              <a:t> </a:t>
            </a:r>
          </a:p>
          <a:p>
            <a:pPr eaLnBrk="1" fontAlgn="auto" hangingPunct="1">
              <a:spcAft>
                <a:spcPts val="0"/>
              </a:spcAft>
              <a:buFont typeface="Wingdings 2" pitchFamily="18" charset="2"/>
              <a:buNone/>
              <a:defRPr/>
            </a:pPr>
            <a:r>
              <a:rPr lang="tr-TR" sz="2800" dirty="0"/>
              <a:t>	Bir </a:t>
            </a:r>
            <a:r>
              <a:rPr lang="tr-TR" sz="2800" dirty="0">
                <a:solidFill>
                  <a:schemeClr val="tx2"/>
                </a:solidFill>
              </a:rPr>
              <a:t>işi</a:t>
            </a:r>
            <a:r>
              <a:rPr lang="tr-TR" sz="2800" dirty="0"/>
              <a:t> ya da </a:t>
            </a:r>
            <a:r>
              <a:rPr lang="tr-TR" sz="2800" dirty="0">
                <a:solidFill>
                  <a:schemeClr val="tx2"/>
                </a:solidFill>
              </a:rPr>
              <a:t>görevi</a:t>
            </a:r>
            <a:r>
              <a:rPr lang="tr-TR" sz="2800" dirty="0"/>
              <a:t> etkili bir şekilde </a:t>
            </a:r>
            <a:r>
              <a:rPr lang="tr-TR" sz="2800" dirty="0">
                <a:solidFill>
                  <a:schemeClr val="tx2"/>
                </a:solidFill>
              </a:rPr>
              <a:t>yerine getirebilmek</a:t>
            </a:r>
            <a:r>
              <a:rPr lang="tr-TR" sz="2800" dirty="0"/>
              <a:t> için sahip olunması gereken özelliklerdir. </a:t>
            </a:r>
            <a:endParaRPr lang="tr-TR" sz="2800" dirty="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2579">
                                            <p:bg/>
                                          </p:spTgt>
                                        </p:tgtEl>
                                        <p:attrNameLst>
                                          <p:attrName>style.visibility</p:attrName>
                                        </p:attrNameLst>
                                      </p:cBhvr>
                                      <p:to>
                                        <p:strVal val="visible"/>
                                      </p:to>
                                    </p:set>
                                    <p:animEffect transition="in" filter="checkerboard(across)">
                                      <p:cBhvr>
                                        <p:cTn id="7" dur="500"/>
                                        <p:tgtEl>
                                          <p:spTgt spid="152579">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52579">
                                            <p:txEl>
                                              <p:pRg st="0" end="0"/>
                                            </p:txEl>
                                          </p:spTgt>
                                        </p:tgtEl>
                                        <p:attrNameLst>
                                          <p:attrName>style.visibility</p:attrName>
                                        </p:attrNameLst>
                                      </p:cBhvr>
                                      <p:to>
                                        <p:strVal val="visible"/>
                                      </p:to>
                                    </p:set>
                                    <p:animEffect transition="in" filter="checkerboard(across)">
                                      <p:cBhvr>
                                        <p:cTn id="12" dur="500"/>
                                        <p:tgtEl>
                                          <p:spTgt spid="15257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52579">
                                            <p:txEl>
                                              <p:pRg st="1" end="1"/>
                                            </p:txEl>
                                          </p:spTgt>
                                        </p:tgtEl>
                                        <p:attrNameLst>
                                          <p:attrName>style.visibility</p:attrName>
                                        </p:attrNameLst>
                                      </p:cBhvr>
                                      <p:to>
                                        <p:strVal val="visible"/>
                                      </p:to>
                                    </p:set>
                                    <p:animEffect transition="in" filter="checkerboard(across)">
                                      <p:cBhvr>
                                        <p:cTn id="17" dur="500"/>
                                        <p:tgtEl>
                                          <p:spTgt spid="1525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Number Placeholder 5"/>
          <p:cNvSpPr>
            <a:spLocks noGrp="1"/>
          </p:cNvSpPr>
          <p:nvPr>
            <p:ph type="sldNum" sz="quarter" idx="12"/>
          </p:nvPr>
        </p:nvSpPr>
        <p:spPr bwMode="auto">
          <a:noFill/>
          <a:ln>
            <a:miter lim="800000"/>
            <a:headEnd/>
            <a:tailEnd/>
          </a:ln>
        </p:spPr>
        <p:txBody>
          <a:bodyPr/>
          <a:lstStyle/>
          <a:p>
            <a:fld id="{E9A8CBC3-3797-48B1-B06C-4E39FCA4782B}" type="slidenum">
              <a:rPr lang="tr-TR" altLang="tr-TR" smtClean="0">
                <a:cs typeface="Arial" charset="0"/>
              </a:rPr>
              <a:pPr/>
              <a:t>2</a:t>
            </a:fld>
            <a:endParaRPr lang="tr-TR" altLang="tr-TR" smtClean="0">
              <a:cs typeface="Arial" charset="0"/>
            </a:endParaRPr>
          </a:p>
        </p:txBody>
      </p:sp>
      <p:sp>
        <p:nvSpPr>
          <p:cNvPr id="108546" name="Rectangle 2">
            <a:extLst>
              <a:ext uri="{FF2B5EF4-FFF2-40B4-BE49-F238E27FC236}"/>
            </a:extLst>
          </p:cNvPr>
          <p:cNvSpPr>
            <a:spLocks noGrp="1"/>
          </p:cNvSpPr>
          <p:nvPr>
            <p:ph type="ctrTitle"/>
          </p:nvPr>
        </p:nvSpPr>
        <p:spPr>
          <a:xfrm>
            <a:off x="755650" y="188913"/>
            <a:ext cx="7416800" cy="936625"/>
          </a:xfrm>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sz="3400" dirty="0">
                <a:solidFill>
                  <a:schemeClr val="tx1"/>
                </a:solidFill>
              </a:rPr>
              <a:t>Öğretmenlik bir Meslek midir?</a:t>
            </a:r>
          </a:p>
        </p:txBody>
      </p:sp>
      <p:grpSp>
        <p:nvGrpSpPr>
          <p:cNvPr id="16387" name="Group 3"/>
          <p:cNvGrpSpPr>
            <a:grpSpLocks/>
          </p:cNvGrpSpPr>
          <p:nvPr/>
        </p:nvGrpSpPr>
        <p:grpSpPr bwMode="auto">
          <a:xfrm>
            <a:off x="500063" y="1285875"/>
            <a:ext cx="8286750" cy="5372100"/>
            <a:chOff x="113" y="936"/>
            <a:chExt cx="4871" cy="3384"/>
          </a:xfrm>
        </p:grpSpPr>
        <p:sp>
          <p:nvSpPr>
            <p:cNvPr id="108548" name="Oval 4">
              <a:extLst>
                <a:ext uri="{FF2B5EF4-FFF2-40B4-BE49-F238E27FC236}"/>
              </a:extLst>
            </p:cNvPr>
            <p:cNvSpPr>
              <a:spLocks noChangeArrowheads="1"/>
            </p:cNvSpPr>
            <p:nvPr/>
          </p:nvSpPr>
          <p:spPr bwMode="auto">
            <a:xfrm>
              <a:off x="113" y="981"/>
              <a:ext cx="1543" cy="771"/>
            </a:xfrm>
            <a:prstGeom prst="ellipse">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fontAlgn="auto">
                <a:spcBef>
                  <a:spcPts val="0"/>
                </a:spcBef>
                <a:spcAft>
                  <a:spcPts val="0"/>
                </a:spcAft>
                <a:defRPr/>
              </a:pPr>
              <a:r>
                <a:rPr lang="tr-TR" sz="2000" b="1" dirty="0"/>
                <a:t>Bir meslek midir?</a:t>
              </a:r>
            </a:p>
          </p:txBody>
        </p:sp>
        <p:sp>
          <p:nvSpPr>
            <p:cNvPr id="108549" name="Oval 5">
              <a:extLst>
                <a:ext uri="{FF2B5EF4-FFF2-40B4-BE49-F238E27FC236}"/>
              </a:extLst>
            </p:cNvPr>
            <p:cNvSpPr>
              <a:spLocks noChangeArrowheads="1"/>
            </p:cNvSpPr>
            <p:nvPr/>
          </p:nvSpPr>
          <p:spPr bwMode="auto">
            <a:xfrm>
              <a:off x="1882" y="1888"/>
              <a:ext cx="1316" cy="726"/>
            </a:xfrm>
            <a:prstGeom prst="ellipse">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fontAlgn="auto">
                <a:spcBef>
                  <a:spcPts val="0"/>
                </a:spcBef>
                <a:spcAft>
                  <a:spcPts val="0"/>
                </a:spcAft>
                <a:defRPr/>
              </a:pPr>
              <a:r>
                <a:rPr lang="tr-TR" sz="2400" b="1" dirty="0"/>
                <a:t>Öğretmenlik</a:t>
              </a:r>
            </a:p>
          </p:txBody>
        </p:sp>
        <p:sp>
          <p:nvSpPr>
            <p:cNvPr id="108550" name="Oval 6">
              <a:extLst>
                <a:ext uri="{FF2B5EF4-FFF2-40B4-BE49-F238E27FC236}"/>
              </a:extLst>
            </p:cNvPr>
            <p:cNvSpPr>
              <a:spLocks noChangeArrowheads="1"/>
            </p:cNvSpPr>
            <p:nvPr/>
          </p:nvSpPr>
          <p:spPr bwMode="auto">
            <a:xfrm>
              <a:off x="3578" y="936"/>
              <a:ext cx="1406" cy="771"/>
            </a:xfrm>
            <a:prstGeom prst="ellipse">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fontAlgn="auto">
                <a:spcBef>
                  <a:spcPts val="0"/>
                </a:spcBef>
                <a:spcAft>
                  <a:spcPts val="0"/>
                </a:spcAft>
                <a:defRPr/>
              </a:pPr>
              <a:r>
                <a:rPr lang="tr-TR" sz="2000" b="1" dirty="0"/>
                <a:t>Bir sanat mıdır?</a:t>
              </a:r>
            </a:p>
          </p:txBody>
        </p:sp>
        <p:sp>
          <p:nvSpPr>
            <p:cNvPr id="108551" name="Oval 7">
              <a:extLst>
                <a:ext uri="{FF2B5EF4-FFF2-40B4-BE49-F238E27FC236}"/>
              </a:extLst>
            </p:cNvPr>
            <p:cNvSpPr>
              <a:spLocks noChangeArrowheads="1"/>
            </p:cNvSpPr>
            <p:nvPr/>
          </p:nvSpPr>
          <p:spPr bwMode="auto">
            <a:xfrm>
              <a:off x="930" y="3249"/>
              <a:ext cx="3260" cy="1071"/>
            </a:xfrm>
            <a:prstGeom prst="ellipse">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fontAlgn="auto">
                <a:spcBef>
                  <a:spcPts val="0"/>
                </a:spcBef>
                <a:spcAft>
                  <a:spcPts val="0"/>
                </a:spcAft>
                <a:defRPr/>
              </a:pPr>
              <a:r>
                <a:rPr lang="tr-TR" sz="2000" b="1"/>
                <a:t>Bilimsel temellere dayalı bir </a:t>
              </a:r>
            </a:p>
            <a:p>
              <a:pPr algn="ctr" fontAlgn="auto">
                <a:spcBef>
                  <a:spcPts val="0"/>
                </a:spcBef>
                <a:spcAft>
                  <a:spcPts val="0"/>
                </a:spcAft>
                <a:defRPr/>
              </a:pPr>
              <a:r>
                <a:rPr lang="tr-TR" sz="2000" b="1"/>
                <a:t>davranış değiştirme mühendisliği midir?</a:t>
              </a:r>
            </a:p>
          </p:txBody>
        </p:sp>
        <p:sp>
          <p:nvSpPr>
            <p:cNvPr id="108552" name="Line 8">
              <a:extLst>
                <a:ext uri="{FF2B5EF4-FFF2-40B4-BE49-F238E27FC236}"/>
              </a:extLst>
            </p:cNvPr>
            <p:cNvSpPr>
              <a:spLocks noChangeShapeType="1"/>
            </p:cNvSpPr>
            <p:nvPr/>
          </p:nvSpPr>
          <p:spPr bwMode="auto">
            <a:xfrm flipV="1">
              <a:off x="2970" y="1476"/>
              <a:ext cx="649" cy="537"/>
            </a:xfrm>
            <a:prstGeom prst="line">
              <a:avLst/>
            </a:prstGeom>
            <a:ln>
              <a:headEnd/>
              <a:tailEnd type="triangle" w="med" len="med"/>
            </a:ln>
          </p:spPr>
          <p:style>
            <a:lnRef idx="1">
              <a:schemeClr val="accent5"/>
            </a:lnRef>
            <a:fillRef idx="2">
              <a:schemeClr val="accent5"/>
            </a:fillRef>
            <a:effectRef idx="1">
              <a:schemeClr val="accent5"/>
            </a:effectRef>
            <a:fontRef idx="minor">
              <a:schemeClr val="dk1"/>
            </a:fontRef>
          </p:style>
          <p:txBody>
            <a:bodyPr/>
            <a:lstStyle/>
            <a:p>
              <a:pPr fontAlgn="auto">
                <a:spcBef>
                  <a:spcPts val="0"/>
                </a:spcBef>
                <a:spcAft>
                  <a:spcPts val="0"/>
                </a:spcAft>
                <a:defRPr/>
              </a:pPr>
              <a:endParaRPr lang="tr-TR"/>
            </a:p>
          </p:txBody>
        </p:sp>
        <p:sp>
          <p:nvSpPr>
            <p:cNvPr id="108553" name="Line 9">
              <a:extLst>
                <a:ext uri="{FF2B5EF4-FFF2-40B4-BE49-F238E27FC236}"/>
              </a:extLst>
            </p:cNvPr>
            <p:cNvSpPr>
              <a:spLocks noChangeShapeType="1"/>
            </p:cNvSpPr>
            <p:nvPr/>
          </p:nvSpPr>
          <p:spPr bwMode="auto">
            <a:xfrm flipH="1" flipV="1">
              <a:off x="1292" y="1706"/>
              <a:ext cx="681" cy="363"/>
            </a:xfrm>
            <a:prstGeom prst="line">
              <a:avLst/>
            </a:prstGeom>
            <a:ln>
              <a:headEnd/>
              <a:tailEnd type="triangle" w="med" len="med"/>
            </a:ln>
          </p:spPr>
          <p:style>
            <a:lnRef idx="1">
              <a:schemeClr val="accent5"/>
            </a:lnRef>
            <a:fillRef idx="2">
              <a:schemeClr val="accent5"/>
            </a:fillRef>
            <a:effectRef idx="1">
              <a:schemeClr val="accent5"/>
            </a:effectRef>
            <a:fontRef idx="minor">
              <a:schemeClr val="dk1"/>
            </a:fontRef>
          </p:style>
          <p:txBody>
            <a:bodyPr/>
            <a:lstStyle/>
            <a:p>
              <a:pPr fontAlgn="auto">
                <a:spcBef>
                  <a:spcPts val="0"/>
                </a:spcBef>
                <a:spcAft>
                  <a:spcPts val="0"/>
                </a:spcAft>
                <a:defRPr/>
              </a:pPr>
              <a:endParaRPr lang="tr-TR"/>
            </a:p>
          </p:txBody>
        </p:sp>
        <p:sp>
          <p:nvSpPr>
            <p:cNvPr id="108554" name="Line 10">
              <a:extLst>
                <a:ext uri="{FF2B5EF4-FFF2-40B4-BE49-F238E27FC236}"/>
              </a:extLst>
            </p:cNvPr>
            <p:cNvSpPr>
              <a:spLocks noChangeShapeType="1"/>
            </p:cNvSpPr>
            <p:nvPr/>
          </p:nvSpPr>
          <p:spPr bwMode="auto">
            <a:xfrm>
              <a:off x="2562" y="2614"/>
              <a:ext cx="49" cy="635"/>
            </a:xfrm>
            <a:prstGeom prst="line">
              <a:avLst/>
            </a:prstGeom>
            <a:ln>
              <a:headEnd/>
              <a:tailEnd type="triangle" w="med" len="med"/>
            </a:ln>
          </p:spPr>
          <p:style>
            <a:lnRef idx="1">
              <a:schemeClr val="accent5"/>
            </a:lnRef>
            <a:fillRef idx="2">
              <a:schemeClr val="accent5"/>
            </a:fillRef>
            <a:effectRef idx="1">
              <a:schemeClr val="accent5"/>
            </a:effectRef>
            <a:fontRef idx="minor">
              <a:schemeClr val="dk1"/>
            </a:fontRef>
          </p:style>
          <p:txBody>
            <a:bodyPr/>
            <a:lstStyle/>
            <a:p>
              <a:pPr fontAlgn="auto">
                <a:spcBef>
                  <a:spcPts val="0"/>
                </a:spcBef>
                <a:spcAft>
                  <a:spcPts val="0"/>
                </a:spcAft>
                <a:defRPr/>
              </a:pPr>
              <a:endParaRPr lang="tr-TR"/>
            </a:p>
          </p:txBody>
        </p:sp>
      </p:grpSp>
    </p:spTree>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15 Slayt Numarası Yer Tutucusu"/>
          <p:cNvSpPr>
            <a:spLocks noGrp="1"/>
          </p:cNvSpPr>
          <p:nvPr>
            <p:ph type="sldNum" sz="quarter" idx="12"/>
          </p:nvPr>
        </p:nvSpPr>
        <p:spPr bwMode="auto">
          <a:noFill/>
          <a:ln>
            <a:miter lim="800000"/>
            <a:headEnd/>
            <a:tailEnd/>
          </a:ln>
        </p:spPr>
        <p:txBody>
          <a:bodyPr/>
          <a:lstStyle/>
          <a:p>
            <a:fld id="{19154132-B0A7-4C7B-88B7-BEBD19F4F225}" type="slidenum">
              <a:rPr lang="tr-TR" altLang="tr-TR" smtClean="0">
                <a:cs typeface="Arial" charset="0"/>
              </a:rPr>
              <a:pPr/>
              <a:t>20</a:t>
            </a:fld>
            <a:endParaRPr lang="tr-TR" altLang="tr-TR" smtClean="0">
              <a:cs typeface="Arial" charset="0"/>
            </a:endParaRPr>
          </a:p>
        </p:txBody>
      </p:sp>
      <p:sp>
        <p:nvSpPr>
          <p:cNvPr id="149506" name="Rectangle 2">
            <a:extLst>
              <a:ext uri="{FF2B5EF4-FFF2-40B4-BE49-F238E27FC236}"/>
            </a:extLst>
          </p:cNvPr>
          <p:cNvSpPr>
            <a:spLocks noGrp="1"/>
          </p:cNvSpPr>
          <p:nvPr>
            <p:ph type="title"/>
          </p:nvPr>
        </p:nvSpPr>
        <p:spPr>
          <a:xfrm>
            <a:off x="500063" y="285750"/>
            <a:ext cx="8215312" cy="1000125"/>
          </a:xfrm>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sz="3200" dirty="0">
                <a:solidFill>
                  <a:schemeClr val="tx1"/>
                </a:solidFill>
              </a:rPr>
              <a:t>Öğretmenlerin Mesleki Yeterlik Alanları:</a:t>
            </a:r>
          </a:p>
        </p:txBody>
      </p:sp>
      <p:sp>
        <p:nvSpPr>
          <p:cNvPr id="149507" name="Rectangle 3">
            <a:extLst>
              <a:ext uri="{FF2B5EF4-FFF2-40B4-BE49-F238E27FC236}"/>
            </a:extLst>
          </p:cNvPr>
          <p:cNvSpPr>
            <a:spLocks noGrp="1"/>
          </p:cNvSpPr>
          <p:nvPr>
            <p:ph type="body" idx="1"/>
          </p:nvPr>
        </p:nvSpPr>
        <p:spPr>
          <a:xfrm>
            <a:off x="468313" y="1571625"/>
            <a:ext cx="8247062" cy="3297238"/>
          </a:xfrm>
        </p:spPr>
        <p:style>
          <a:lnRef idx="1">
            <a:schemeClr val="accent5"/>
          </a:lnRef>
          <a:fillRef idx="2">
            <a:schemeClr val="accent5"/>
          </a:fillRef>
          <a:effectRef idx="1">
            <a:schemeClr val="accent5"/>
          </a:effectRef>
          <a:fontRef idx="minor">
            <a:schemeClr val="dk1"/>
          </a:fontRef>
        </p:style>
        <p:txBody>
          <a:bodyPr rtlCol="0">
            <a:normAutofit/>
          </a:bodyPr>
          <a:lstStyle/>
          <a:p>
            <a:pPr marL="452438" indent="-452438" eaLnBrk="1" fontAlgn="auto" hangingPunct="1">
              <a:spcAft>
                <a:spcPts val="0"/>
              </a:spcAft>
              <a:buFont typeface="Arial" panose="020B0604020202020204" pitchFamily="34" charset="0"/>
              <a:buChar char="•"/>
              <a:defRPr/>
            </a:pPr>
            <a:r>
              <a:rPr lang="tr-TR" sz="2800" dirty="0">
                <a:solidFill>
                  <a:srgbClr val="000000"/>
                </a:solidFill>
              </a:rPr>
              <a:t>Eğitme-Öğretme (öğretmenlik meslek bilgisi)</a:t>
            </a:r>
          </a:p>
          <a:p>
            <a:pPr marL="452438" indent="-452438" eaLnBrk="1" fontAlgn="auto" hangingPunct="1">
              <a:spcAft>
                <a:spcPts val="0"/>
              </a:spcAft>
              <a:buFont typeface="Arial" panose="020B0604020202020204" pitchFamily="34" charset="0"/>
              <a:buChar char="•"/>
              <a:defRPr/>
            </a:pPr>
            <a:r>
              <a:rPr lang="tr-TR" sz="2800" dirty="0">
                <a:solidFill>
                  <a:srgbClr val="000000"/>
                </a:solidFill>
              </a:rPr>
              <a:t>Özel Alan Bilgisi</a:t>
            </a:r>
          </a:p>
          <a:p>
            <a:pPr marL="452438" indent="-452438" eaLnBrk="1" fontAlgn="auto" hangingPunct="1">
              <a:spcAft>
                <a:spcPts val="0"/>
              </a:spcAft>
              <a:buFont typeface="Arial" panose="020B0604020202020204" pitchFamily="34" charset="0"/>
              <a:buChar char="•"/>
              <a:defRPr/>
            </a:pPr>
            <a:r>
              <a:rPr lang="tr-TR" sz="2800" dirty="0">
                <a:solidFill>
                  <a:srgbClr val="000000"/>
                </a:solidFill>
              </a:rPr>
              <a:t>Genel Kültür Bilgisi</a:t>
            </a:r>
            <a:endParaRPr lang="tr-TR"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9507">
                                            <p:bg/>
                                          </p:spTgt>
                                        </p:tgtEl>
                                        <p:attrNameLst>
                                          <p:attrName>style.visibility</p:attrName>
                                        </p:attrNameLst>
                                      </p:cBhvr>
                                      <p:to>
                                        <p:strVal val="visible"/>
                                      </p:to>
                                    </p:set>
                                    <p:animEffect transition="in" filter="fade">
                                      <p:cBhvr>
                                        <p:cTn id="7" dur="2000"/>
                                        <p:tgtEl>
                                          <p:spTgt spid="149507">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9507">
                                            <p:txEl>
                                              <p:pRg st="0" end="0"/>
                                            </p:txEl>
                                          </p:spTgt>
                                        </p:tgtEl>
                                        <p:attrNameLst>
                                          <p:attrName>style.visibility</p:attrName>
                                        </p:attrNameLst>
                                      </p:cBhvr>
                                      <p:to>
                                        <p:strVal val="visible"/>
                                      </p:to>
                                    </p:set>
                                    <p:animEffect transition="in" filter="fade">
                                      <p:cBhvr>
                                        <p:cTn id="12" dur="2000"/>
                                        <p:tgtEl>
                                          <p:spTgt spid="149507">
                                            <p:txEl>
                                              <p:pRg st="0" end="0"/>
                                            </p:txEl>
                                          </p:spTgt>
                                        </p:tgtEl>
                                      </p:cBhvr>
                                    </p:animEffect>
                                  </p:childTnLst>
                                </p:cTn>
                              </p:par>
                            </p:childTnLst>
                          </p:cTn>
                        </p:par>
                        <p:par>
                          <p:cTn id="13" fill="hold" nodeType="afterGroup">
                            <p:stCondLst>
                              <p:cond delay="2000"/>
                            </p:stCondLst>
                            <p:childTnLst>
                              <p:par>
                                <p:cTn id="14" presetID="10" presetClass="entr" presetSubtype="0" fill="hold" grpId="0" nodeType="afterEffect">
                                  <p:stCondLst>
                                    <p:cond delay="0"/>
                                  </p:stCondLst>
                                  <p:childTnLst>
                                    <p:set>
                                      <p:cBhvr>
                                        <p:cTn id="15" dur="1" fill="hold">
                                          <p:stCondLst>
                                            <p:cond delay="0"/>
                                          </p:stCondLst>
                                        </p:cTn>
                                        <p:tgtEl>
                                          <p:spTgt spid="149507">
                                            <p:txEl>
                                              <p:pRg st="1" end="1"/>
                                            </p:txEl>
                                          </p:spTgt>
                                        </p:tgtEl>
                                        <p:attrNameLst>
                                          <p:attrName>style.visibility</p:attrName>
                                        </p:attrNameLst>
                                      </p:cBhvr>
                                      <p:to>
                                        <p:strVal val="visible"/>
                                      </p:to>
                                    </p:set>
                                    <p:animEffect transition="in" filter="fade">
                                      <p:cBhvr>
                                        <p:cTn id="16" dur="2000"/>
                                        <p:tgtEl>
                                          <p:spTgt spid="149507">
                                            <p:txEl>
                                              <p:pRg st="1" end="1"/>
                                            </p:txEl>
                                          </p:spTgt>
                                        </p:tgtEl>
                                      </p:cBhvr>
                                    </p:animEffect>
                                  </p:childTnLst>
                                </p:cTn>
                              </p:par>
                            </p:childTnLst>
                          </p:cTn>
                        </p:par>
                        <p:par>
                          <p:cTn id="17" fill="hold" nodeType="afterGroup">
                            <p:stCondLst>
                              <p:cond delay="4000"/>
                            </p:stCondLst>
                            <p:childTnLst>
                              <p:par>
                                <p:cTn id="18" presetID="10" presetClass="entr" presetSubtype="0" fill="hold" grpId="0" nodeType="afterEffect">
                                  <p:stCondLst>
                                    <p:cond delay="0"/>
                                  </p:stCondLst>
                                  <p:childTnLst>
                                    <p:set>
                                      <p:cBhvr>
                                        <p:cTn id="19" dur="1" fill="hold">
                                          <p:stCondLst>
                                            <p:cond delay="0"/>
                                          </p:stCondLst>
                                        </p:cTn>
                                        <p:tgtEl>
                                          <p:spTgt spid="149507">
                                            <p:txEl>
                                              <p:pRg st="2" end="2"/>
                                            </p:txEl>
                                          </p:spTgt>
                                        </p:tgtEl>
                                        <p:attrNameLst>
                                          <p:attrName>style.visibility</p:attrName>
                                        </p:attrNameLst>
                                      </p:cBhvr>
                                      <p:to>
                                        <p:strVal val="visible"/>
                                      </p:to>
                                    </p:set>
                                    <p:animEffect transition="in" filter="fade">
                                      <p:cBhvr>
                                        <p:cTn id="20" dur="2000"/>
                                        <p:tgtEl>
                                          <p:spTgt spid="149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7"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a:extLst>
              <a:ext uri="{FF2B5EF4-FFF2-40B4-BE49-F238E27FC236}"/>
            </a:extLst>
          </p:cNvPr>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sz="3200" dirty="0">
                <a:solidFill>
                  <a:schemeClr val="tx1"/>
                </a:solidFill>
              </a:rPr>
              <a:t>Eğitme-Öğretme Yeterlikleri </a:t>
            </a:r>
            <a:br>
              <a:rPr lang="tr-TR" sz="3200" dirty="0">
                <a:solidFill>
                  <a:schemeClr val="tx1"/>
                </a:solidFill>
              </a:rPr>
            </a:br>
            <a:r>
              <a:rPr lang="tr-TR" sz="3200" dirty="0">
                <a:solidFill>
                  <a:schemeClr val="tx1"/>
                </a:solidFill>
              </a:rPr>
              <a:t>(Öğretmenlik meslek bilgisi)</a:t>
            </a:r>
          </a:p>
        </p:txBody>
      </p:sp>
      <p:sp>
        <p:nvSpPr>
          <p:cNvPr id="151555" name="Rectangle 3">
            <a:extLst>
              <a:ext uri="{FF2B5EF4-FFF2-40B4-BE49-F238E27FC236}"/>
            </a:extLst>
          </p:cNvPr>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rtlCol="0">
            <a:normAutofit/>
          </a:bodyPr>
          <a:lstStyle/>
          <a:p>
            <a:pPr marL="452438" indent="-452438" eaLnBrk="1" fontAlgn="auto" hangingPunct="1">
              <a:spcAft>
                <a:spcPts val="0"/>
              </a:spcAft>
              <a:buFont typeface="Arial" panose="020B0604020202020204" pitchFamily="34" charset="0"/>
              <a:buChar char="•"/>
              <a:defRPr/>
            </a:pPr>
            <a:r>
              <a:rPr lang="tr-TR" sz="2800" dirty="0">
                <a:solidFill>
                  <a:srgbClr val="000000"/>
                </a:solidFill>
              </a:rPr>
              <a:t>Öğrenciyi tanıma</a:t>
            </a:r>
          </a:p>
          <a:p>
            <a:pPr marL="452438" indent="-452438" eaLnBrk="1" fontAlgn="auto" hangingPunct="1">
              <a:spcAft>
                <a:spcPts val="0"/>
              </a:spcAft>
              <a:buFont typeface="Arial" panose="020B0604020202020204" pitchFamily="34" charset="0"/>
              <a:buChar char="•"/>
              <a:defRPr/>
            </a:pPr>
            <a:r>
              <a:rPr lang="tr-TR" sz="2800" dirty="0">
                <a:solidFill>
                  <a:srgbClr val="000000"/>
                </a:solidFill>
              </a:rPr>
              <a:t>Öğretimi planlama</a:t>
            </a:r>
          </a:p>
          <a:p>
            <a:pPr marL="452438" indent="-452438" eaLnBrk="1" fontAlgn="auto" hangingPunct="1">
              <a:spcAft>
                <a:spcPts val="0"/>
              </a:spcAft>
              <a:buFont typeface="Arial" panose="020B0604020202020204" pitchFamily="34" charset="0"/>
              <a:buChar char="•"/>
              <a:defRPr/>
            </a:pPr>
            <a:r>
              <a:rPr lang="tr-TR" sz="2800" dirty="0">
                <a:solidFill>
                  <a:srgbClr val="000000"/>
                </a:solidFill>
              </a:rPr>
              <a:t>Materyal geliştirme</a:t>
            </a:r>
          </a:p>
          <a:p>
            <a:pPr marL="452438" indent="-452438" eaLnBrk="1" fontAlgn="auto" hangingPunct="1">
              <a:spcAft>
                <a:spcPts val="0"/>
              </a:spcAft>
              <a:buFont typeface="Arial" panose="020B0604020202020204" pitchFamily="34" charset="0"/>
              <a:buChar char="•"/>
              <a:defRPr/>
            </a:pPr>
            <a:r>
              <a:rPr lang="tr-TR" sz="2800" dirty="0">
                <a:solidFill>
                  <a:srgbClr val="000000"/>
                </a:solidFill>
              </a:rPr>
              <a:t>Öğretim yapma</a:t>
            </a:r>
          </a:p>
          <a:p>
            <a:pPr marL="452438" indent="-452438" eaLnBrk="1" fontAlgn="auto" hangingPunct="1">
              <a:spcAft>
                <a:spcPts val="0"/>
              </a:spcAft>
              <a:buFont typeface="Arial" panose="020B0604020202020204" pitchFamily="34" charset="0"/>
              <a:buChar char="•"/>
              <a:defRPr/>
            </a:pPr>
            <a:r>
              <a:rPr lang="tr-TR" sz="2800" dirty="0">
                <a:solidFill>
                  <a:srgbClr val="000000"/>
                </a:solidFill>
              </a:rPr>
              <a:t>Öğretimi yönetme</a:t>
            </a:r>
          </a:p>
          <a:p>
            <a:pPr marL="452438" indent="-452438" eaLnBrk="1" fontAlgn="auto" hangingPunct="1">
              <a:spcAft>
                <a:spcPts val="0"/>
              </a:spcAft>
              <a:buFont typeface="Arial" panose="020B0604020202020204" pitchFamily="34" charset="0"/>
              <a:buChar char="•"/>
              <a:defRPr/>
            </a:pPr>
            <a:r>
              <a:rPr lang="tr-TR" sz="2800" dirty="0">
                <a:solidFill>
                  <a:srgbClr val="000000"/>
                </a:solidFill>
              </a:rPr>
              <a:t>Başarıyı ölçme ve değerlendirme</a:t>
            </a:r>
          </a:p>
          <a:p>
            <a:pPr marL="452438" indent="-452438" eaLnBrk="1" fontAlgn="auto" hangingPunct="1">
              <a:spcAft>
                <a:spcPts val="0"/>
              </a:spcAft>
              <a:buFont typeface="Arial" panose="020B0604020202020204" pitchFamily="34" charset="0"/>
              <a:buChar char="•"/>
              <a:defRPr/>
            </a:pPr>
            <a:r>
              <a:rPr lang="tr-TR" sz="2800" dirty="0">
                <a:solidFill>
                  <a:srgbClr val="000000"/>
                </a:solidFill>
              </a:rPr>
              <a:t>Rehberlik yapma</a:t>
            </a:r>
            <a:endParaRPr lang="tr-TR" sz="2800" dirty="0"/>
          </a:p>
        </p:txBody>
      </p:sp>
      <p:sp>
        <p:nvSpPr>
          <p:cNvPr id="51203" name="15 Slayt Numarası Yer Tutucusu"/>
          <p:cNvSpPr>
            <a:spLocks noGrp="1"/>
          </p:cNvSpPr>
          <p:nvPr>
            <p:ph type="sldNum" sz="quarter" idx="12"/>
          </p:nvPr>
        </p:nvSpPr>
        <p:spPr bwMode="auto">
          <a:noFill/>
          <a:ln>
            <a:miter lim="800000"/>
            <a:headEnd/>
            <a:tailEnd/>
          </a:ln>
        </p:spPr>
        <p:txBody>
          <a:bodyPr/>
          <a:lstStyle/>
          <a:p>
            <a:fld id="{AA173726-3955-44BD-9799-11CFD15CE3C7}" type="slidenum">
              <a:rPr lang="tr-TR" altLang="tr-TR" smtClean="0">
                <a:cs typeface="Arial" charset="0"/>
              </a:rPr>
              <a:pPr/>
              <a:t>21</a:t>
            </a:fld>
            <a:endParaRPr lang="tr-TR" altLang="tr-TR" smtClean="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1555">
                                            <p:bg/>
                                          </p:spTgt>
                                        </p:tgtEl>
                                        <p:attrNameLst>
                                          <p:attrName>style.visibility</p:attrName>
                                        </p:attrNameLst>
                                      </p:cBhvr>
                                      <p:to>
                                        <p:strVal val="visible"/>
                                      </p:to>
                                    </p:set>
                                    <p:animEffect transition="in" filter="fade">
                                      <p:cBhvr>
                                        <p:cTn id="7" dur="2000"/>
                                        <p:tgtEl>
                                          <p:spTgt spid="151555">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1555">
                                            <p:txEl>
                                              <p:pRg st="0" end="0"/>
                                            </p:txEl>
                                          </p:spTgt>
                                        </p:tgtEl>
                                        <p:attrNameLst>
                                          <p:attrName>style.visibility</p:attrName>
                                        </p:attrNameLst>
                                      </p:cBhvr>
                                      <p:to>
                                        <p:strVal val="visible"/>
                                      </p:to>
                                    </p:set>
                                    <p:animEffect transition="in" filter="fade">
                                      <p:cBhvr>
                                        <p:cTn id="12" dur="2000"/>
                                        <p:tgtEl>
                                          <p:spTgt spid="151555">
                                            <p:txEl>
                                              <p:pRg st="0" end="0"/>
                                            </p:txEl>
                                          </p:spTgt>
                                        </p:tgtEl>
                                      </p:cBhvr>
                                    </p:animEffect>
                                  </p:childTnLst>
                                </p:cTn>
                              </p:par>
                            </p:childTnLst>
                          </p:cTn>
                        </p:par>
                        <p:par>
                          <p:cTn id="13" fill="hold" nodeType="afterGroup">
                            <p:stCondLst>
                              <p:cond delay="2000"/>
                            </p:stCondLst>
                            <p:childTnLst>
                              <p:par>
                                <p:cTn id="14" presetID="10" presetClass="entr" presetSubtype="0" fill="hold" grpId="0" nodeType="afterEffect">
                                  <p:stCondLst>
                                    <p:cond delay="0"/>
                                  </p:stCondLst>
                                  <p:childTnLst>
                                    <p:set>
                                      <p:cBhvr>
                                        <p:cTn id="15" dur="1" fill="hold">
                                          <p:stCondLst>
                                            <p:cond delay="0"/>
                                          </p:stCondLst>
                                        </p:cTn>
                                        <p:tgtEl>
                                          <p:spTgt spid="151555">
                                            <p:txEl>
                                              <p:pRg st="1" end="1"/>
                                            </p:txEl>
                                          </p:spTgt>
                                        </p:tgtEl>
                                        <p:attrNameLst>
                                          <p:attrName>style.visibility</p:attrName>
                                        </p:attrNameLst>
                                      </p:cBhvr>
                                      <p:to>
                                        <p:strVal val="visible"/>
                                      </p:to>
                                    </p:set>
                                    <p:animEffect transition="in" filter="fade">
                                      <p:cBhvr>
                                        <p:cTn id="16" dur="5000"/>
                                        <p:tgtEl>
                                          <p:spTgt spid="151555">
                                            <p:txEl>
                                              <p:pRg st="1" end="1"/>
                                            </p:txEl>
                                          </p:spTgt>
                                        </p:tgtEl>
                                      </p:cBhvr>
                                    </p:animEffect>
                                  </p:childTnLst>
                                </p:cTn>
                              </p:par>
                            </p:childTnLst>
                          </p:cTn>
                        </p:par>
                        <p:par>
                          <p:cTn id="17" fill="hold" nodeType="afterGroup">
                            <p:stCondLst>
                              <p:cond delay="7000"/>
                            </p:stCondLst>
                            <p:childTnLst>
                              <p:par>
                                <p:cTn id="18" presetID="10" presetClass="entr" presetSubtype="0" fill="hold" grpId="0" nodeType="afterEffect">
                                  <p:stCondLst>
                                    <p:cond delay="0"/>
                                  </p:stCondLst>
                                  <p:childTnLst>
                                    <p:set>
                                      <p:cBhvr>
                                        <p:cTn id="19" dur="1" fill="hold">
                                          <p:stCondLst>
                                            <p:cond delay="0"/>
                                          </p:stCondLst>
                                        </p:cTn>
                                        <p:tgtEl>
                                          <p:spTgt spid="151555">
                                            <p:txEl>
                                              <p:pRg st="2" end="2"/>
                                            </p:txEl>
                                          </p:spTgt>
                                        </p:tgtEl>
                                        <p:attrNameLst>
                                          <p:attrName>style.visibility</p:attrName>
                                        </p:attrNameLst>
                                      </p:cBhvr>
                                      <p:to>
                                        <p:strVal val="visible"/>
                                      </p:to>
                                    </p:set>
                                    <p:animEffect transition="in" filter="fade">
                                      <p:cBhvr>
                                        <p:cTn id="20" dur="5000"/>
                                        <p:tgtEl>
                                          <p:spTgt spid="151555">
                                            <p:txEl>
                                              <p:pRg st="2" end="2"/>
                                            </p:txEl>
                                          </p:spTgt>
                                        </p:tgtEl>
                                      </p:cBhvr>
                                    </p:animEffect>
                                  </p:childTnLst>
                                </p:cTn>
                              </p:par>
                            </p:childTnLst>
                          </p:cTn>
                        </p:par>
                        <p:par>
                          <p:cTn id="21" fill="hold" nodeType="afterGroup">
                            <p:stCondLst>
                              <p:cond delay="12000"/>
                            </p:stCondLst>
                            <p:childTnLst>
                              <p:par>
                                <p:cTn id="22" presetID="10" presetClass="entr" presetSubtype="0" fill="hold" grpId="0" nodeType="afterEffect">
                                  <p:stCondLst>
                                    <p:cond delay="0"/>
                                  </p:stCondLst>
                                  <p:childTnLst>
                                    <p:set>
                                      <p:cBhvr>
                                        <p:cTn id="23" dur="1" fill="hold">
                                          <p:stCondLst>
                                            <p:cond delay="0"/>
                                          </p:stCondLst>
                                        </p:cTn>
                                        <p:tgtEl>
                                          <p:spTgt spid="151555">
                                            <p:txEl>
                                              <p:pRg st="3" end="3"/>
                                            </p:txEl>
                                          </p:spTgt>
                                        </p:tgtEl>
                                        <p:attrNameLst>
                                          <p:attrName>style.visibility</p:attrName>
                                        </p:attrNameLst>
                                      </p:cBhvr>
                                      <p:to>
                                        <p:strVal val="visible"/>
                                      </p:to>
                                    </p:set>
                                    <p:animEffect transition="in" filter="fade">
                                      <p:cBhvr>
                                        <p:cTn id="24" dur="5000"/>
                                        <p:tgtEl>
                                          <p:spTgt spid="151555">
                                            <p:txEl>
                                              <p:pRg st="3" end="3"/>
                                            </p:txEl>
                                          </p:spTgt>
                                        </p:tgtEl>
                                      </p:cBhvr>
                                    </p:animEffect>
                                  </p:childTnLst>
                                </p:cTn>
                              </p:par>
                            </p:childTnLst>
                          </p:cTn>
                        </p:par>
                        <p:par>
                          <p:cTn id="25" fill="hold" nodeType="afterGroup">
                            <p:stCondLst>
                              <p:cond delay="17000"/>
                            </p:stCondLst>
                            <p:childTnLst>
                              <p:par>
                                <p:cTn id="26" presetID="10" presetClass="entr" presetSubtype="0" fill="hold" grpId="0" nodeType="afterEffect">
                                  <p:stCondLst>
                                    <p:cond delay="0"/>
                                  </p:stCondLst>
                                  <p:childTnLst>
                                    <p:set>
                                      <p:cBhvr>
                                        <p:cTn id="27" dur="1" fill="hold">
                                          <p:stCondLst>
                                            <p:cond delay="0"/>
                                          </p:stCondLst>
                                        </p:cTn>
                                        <p:tgtEl>
                                          <p:spTgt spid="151555">
                                            <p:txEl>
                                              <p:pRg st="4" end="4"/>
                                            </p:txEl>
                                          </p:spTgt>
                                        </p:tgtEl>
                                        <p:attrNameLst>
                                          <p:attrName>style.visibility</p:attrName>
                                        </p:attrNameLst>
                                      </p:cBhvr>
                                      <p:to>
                                        <p:strVal val="visible"/>
                                      </p:to>
                                    </p:set>
                                    <p:animEffect transition="in" filter="fade">
                                      <p:cBhvr>
                                        <p:cTn id="28" dur="5000"/>
                                        <p:tgtEl>
                                          <p:spTgt spid="151555">
                                            <p:txEl>
                                              <p:pRg st="4" end="4"/>
                                            </p:txEl>
                                          </p:spTgt>
                                        </p:tgtEl>
                                      </p:cBhvr>
                                    </p:animEffect>
                                  </p:childTnLst>
                                </p:cTn>
                              </p:par>
                            </p:childTnLst>
                          </p:cTn>
                        </p:par>
                        <p:par>
                          <p:cTn id="29" fill="hold" nodeType="afterGroup">
                            <p:stCondLst>
                              <p:cond delay="22000"/>
                            </p:stCondLst>
                            <p:childTnLst>
                              <p:par>
                                <p:cTn id="30" presetID="10" presetClass="entr" presetSubtype="0" fill="hold" grpId="0" nodeType="afterEffect">
                                  <p:stCondLst>
                                    <p:cond delay="0"/>
                                  </p:stCondLst>
                                  <p:childTnLst>
                                    <p:set>
                                      <p:cBhvr>
                                        <p:cTn id="31" dur="1" fill="hold">
                                          <p:stCondLst>
                                            <p:cond delay="0"/>
                                          </p:stCondLst>
                                        </p:cTn>
                                        <p:tgtEl>
                                          <p:spTgt spid="151555">
                                            <p:txEl>
                                              <p:pRg st="5" end="5"/>
                                            </p:txEl>
                                          </p:spTgt>
                                        </p:tgtEl>
                                        <p:attrNameLst>
                                          <p:attrName>style.visibility</p:attrName>
                                        </p:attrNameLst>
                                      </p:cBhvr>
                                      <p:to>
                                        <p:strVal val="visible"/>
                                      </p:to>
                                    </p:set>
                                    <p:animEffect transition="in" filter="fade">
                                      <p:cBhvr>
                                        <p:cTn id="32" dur="5000"/>
                                        <p:tgtEl>
                                          <p:spTgt spid="151555">
                                            <p:txEl>
                                              <p:pRg st="5" end="5"/>
                                            </p:txEl>
                                          </p:spTgt>
                                        </p:tgtEl>
                                      </p:cBhvr>
                                    </p:animEffect>
                                  </p:childTnLst>
                                </p:cTn>
                              </p:par>
                            </p:childTnLst>
                          </p:cTn>
                        </p:par>
                        <p:par>
                          <p:cTn id="33" fill="hold" nodeType="afterGroup">
                            <p:stCondLst>
                              <p:cond delay="27000"/>
                            </p:stCondLst>
                            <p:childTnLst>
                              <p:par>
                                <p:cTn id="34" presetID="10" presetClass="entr" presetSubtype="0" fill="hold" grpId="0" nodeType="afterEffect">
                                  <p:stCondLst>
                                    <p:cond delay="0"/>
                                  </p:stCondLst>
                                  <p:childTnLst>
                                    <p:set>
                                      <p:cBhvr>
                                        <p:cTn id="35" dur="1" fill="hold">
                                          <p:stCondLst>
                                            <p:cond delay="0"/>
                                          </p:stCondLst>
                                        </p:cTn>
                                        <p:tgtEl>
                                          <p:spTgt spid="151555">
                                            <p:txEl>
                                              <p:pRg st="6" end="6"/>
                                            </p:txEl>
                                          </p:spTgt>
                                        </p:tgtEl>
                                        <p:attrNameLst>
                                          <p:attrName>style.visibility</p:attrName>
                                        </p:attrNameLst>
                                      </p:cBhvr>
                                      <p:to>
                                        <p:strVal val="visible"/>
                                      </p:to>
                                    </p:set>
                                    <p:animEffect transition="in" filter="fade">
                                      <p:cBhvr>
                                        <p:cTn id="36" dur="5000"/>
                                        <p:tgtEl>
                                          <p:spTgt spid="15155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5"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15 Slayt Numarası Yer Tutucusu"/>
          <p:cNvSpPr>
            <a:spLocks noGrp="1"/>
          </p:cNvSpPr>
          <p:nvPr>
            <p:ph type="sldNum" sz="quarter" idx="12"/>
          </p:nvPr>
        </p:nvSpPr>
        <p:spPr bwMode="auto">
          <a:noFill/>
          <a:ln>
            <a:miter lim="800000"/>
            <a:headEnd/>
            <a:tailEnd/>
          </a:ln>
        </p:spPr>
        <p:txBody>
          <a:bodyPr/>
          <a:lstStyle/>
          <a:p>
            <a:fld id="{B46D090D-15A7-40FF-8526-76E3109D291C}" type="slidenum">
              <a:rPr lang="tr-TR" altLang="tr-TR" smtClean="0">
                <a:cs typeface="Arial" charset="0"/>
              </a:rPr>
              <a:pPr/>
              <a:t>22</a:t>
            </a:fld>
            <a:endParaRPr lang="tr-TR" altLang="tr-TR" smtClean="0">
              <a:cs typeface="Arial" charset="0"/>
            </a:endParaRPr>
          </a:p>
        </p:txBody>
      </p:sp>
      <p:sp>
        <p:nvSpPr>
          <p:cNvPr id="153602" name="Rectangle 2">
            <a:extLst>
              <a:ext uri="{FF2B5EF4-FFF2-40B4-BE49-F238E27FC236}"/>
            </a:extLst>
          </p:cNvPr>
          <p:cNvSpPr>
            <a:spLocks noGrp="1"/>
          </p:cNvSpPr>
          <p:nvPr>
            <p:ph type="title"/>
          </p:nvPr>
        </p:nvSpPr>
        <p:spPr>
          <a:xfrm>
            <a:off x="457200" y="320675"/>
            <a:ext cx="8115300" cy="1143000"/>
          </a:xfrm>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sz="3200" dirty="0">
                <a:solidFill>
                  <a:schemeClr val="tx1"/>
                </a:solidFill>
              </a:rPr>
              <a:t>Eğitme-Öğretme Yeterlikleri </a:t>
            </a:r>
            <a:br>
              <a:rPr lang="tr-TR" sz="3200" dirty="0">
                <a:solidFill>
                  <a:schemeClr val="tx1"/>
                </a:solidFill>
              </a:rPr>
            </a:br>
            <a:r>
              <a:rPr lang="tr-TR" sz="3200" dirty="0">
                <a:solidFill>
                  <a:schemeClr val="tx1"/>
                </a:solidFill>
              </a:rPr>
              <a:t>(Öğretmenlik meslek bilgisi)</a:t>
            </a:r>
          </a:p>
        </p:txBody>
      </p:sp>
      <p:sp>
        <p:nvSpPr>
          <p:cNvPr id="153603" name="Rectangle 3">
            <a:extLst>
              <a:ext uri="{FF2B5EF4-FFF2-40B4-BE49-F238E27FC236}"/>
            </a:extLst>
          </p:cNvPr>
          <p:cNvSpPr>
            <a:spLocks noGrp="1"/>
          </p:cNvSpPr>
          <p:nvPr>
            <p:ph type="body" idx="1"/>
          </p:nvPr>
        </p:nvSpPr>
        <p:spPr>
          <a:xfrm>
            <a:off x="457200" y="1643063"/>
            <a:ext cx="8115300" cy="4813300"/>
          </a:xfrm>
        </p:spPr>
        <p:style>
          <a:lnRef idx="1">
            <a:schemeClr val="accent5"/>
          </a:lnRef>
          <a:fillRef idx="2">
            <a:schemeClr val="accent5"/>
          </a:fillRef>
          <a:effectRef idx="1">
            <a:schemeClr val="accent5"/>
          </a:effectRef>
          <a:fontRef idx="minor">
            <a:schemeClr val="dk1"/>
          </a:fontRef>
        </p:style>
        <p:txBody>
          <a:bodyPr rtlCol="0">
            <a:normAutofit/>
          </a:bodyPr>
          <a:lstStyle/>
          <a:p>
            <a:pPr marL="452438" indent="-452438" eaLnBrk="1" fontAlgn="auto" hangingPunct="1">
              <a:spcAft>
                <a:spcPts val="0"/>
              </a:spcAft>
              <a:buFont typeface="Arial" panose="020B0604020202020204" pitchFamily="34" charset="0"/>
              <a:buChar char="•"/>
              <a:defRPr/>
            </a:pPr>
            <a:r>
              <a:rPr lang="tr-TR" sz="2800" dirty="0"/>
              <a:t>Temel becerileri geliştirme</a:t>
            </a:r>
          </a:p>
          <a:p>
            <a:pPr marL="452438" indent="-452438" eaLnBrk="1" fontAlgn="auto" hangingPunct="1">
              <a:spcAft>
                <a:spcPts val="0"/>
              </a:spcAft>
              <a:buFont typeface="Arial" panose="020B0604020202020204" pitchFamily="34" charset="0"/>
              <a:buChar char="•"/>
              <a:defRPr/>
            </a:pPr>
            <a:r>
              <a:rPr lang="tr-TR" sz="2800" dirty="0"/>
              <a:t>Özel eğitime ihtiyaç duyan öğrencilere hizmet etme</a:t>
            </a:r>
          </a:p>
          <a:p>
            <a:pPr marL="452438" indent="-452438" eaLnBrk="1" fontAlgn="auto" hangingPunct="1">
              <a:spcAft>
                <a:spcPts val="0"/>
              </a:spcAft>
              <a:buFont typeface="Arial" panose="020B0604020202020204" pitchFamily="34" charset="0"/>
              <a:buChar char="•"/>
              <a:defRPr/>
            </a:pPr>
            <a:r>
              <a:rPr lang="tr-TR" sz="2800" dirty="0"/>
              <a:t>Yetişkinleri eğitme</a:t>
            </a:r>
          </a:p>
          <a:p>
            <a:pPr marL="452438" indent="-452438" eaLnBrk="1" fontAlgn="auto" hangingPunct="1">
              <a:spcAft>
                <a:spcPts val="0"/>
              </a:spcAft>
              <a:buFont typeface="Arial" panose="020B0604020202020204" pitchFamily="34" charset="0"/>
              <a:buChar char="•"/>
              <a:defRPr/>
            </a:pPr>
            <a:r>
              <a:rPr lang="tr-TR" sz="2800" dirty="0"/>
              <a:t>Ders dışı etkinliklerde bulunma</a:t>
            </a:r>
          </a:p>
          <a:p>
            <a:pPr marL="452438" indent="-452438" eaLnBrk="1" fontAlgn="auto" hangingPunct="1">
              <a:spcAft>
                <a:spcPts val="0"/>
              </a:spcAft>
              <a:buFont typeface="Arial" panose="020B0604020202020204" pitchFamily="34" charset="0"/>
              <a:buChar char="•"/>
              <a:defRPr/>
            </a:pPr>
            <a:r>
              <a:rPr lang="tr-TR" sz="2800" dirty="0"/>
              <a:t>Kendini geliştirme</a:t>
            </a:r>
          </a:p>
          <a:p>
            <a:pPr marL="452438" indent="-452438" eaLnBrk="1" fontAlgn="auto" hangingPunct="1">
              <a:spcAft>
                <a:spcPts val="0"/>
              </a:spcAft>
              <a:buFont typeface="Arial" panose="020B0604020202020204" pitchFamily="34" charset="0"/>
              <a:buChar char="•"/>
              <a:defRPr/>
            </a:pPr>
            <a:r>
              <a:rPr lang="tr-TR" sz="2800" dirty="0"/>
              <a:t>Okulu geliştirme</a:t>
            </a:r>
          </a:p>
          <a:p>
            <a:pPr marL="452438" indent="-452438" eaLnBrk="1" fontAlgn="auto" hangingPunct="1">
              <a:spcAft>
                <a:spcPts val="0"/>
              </a:spcAft>
              <a:buFont typeface="Arial" panose="020B0604020202020204" pitchFamily="34" charset="0"/>
              <a:buChar char="•"/>
              <a:defRPr/>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3603">
                                            <p:bg/>
                                          </p:spTgt>
                                        </p:tgtEl>
                                        <p:attrNameLst>
                                          <p:attrName>style.visibility</p:attrName>
                                        </p:attrNameLst>
                                      </p:cBhvr>
                                      <p:to>
                                        <p:strVal val="visible"/>
                                      </p:to>
                                    </p:set>
                                    <p:animEffect transition="in" filter="fade">
                                      <p:cBhvr>
                                        <p:cTn id="7" dur="2000"/>
                                        <p:tgtEl>
                                          <p:spTgt spid="153603">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3603">
                                            <p:txEl>
                                              <p:pRg st="0" end="0"/>
                                            </p:txEl>
                                          </p:spTgt>
                                        </p:tgtEl>
                                        <p:attrNameLst>
                                          <p:attrName>style.visibility</p:attrName>
                                        </p:attrNameLst>
                                      </p:cBhvr>
                                      <p:to>
                                        <p:strVal val="visible"/>
                                      </p:to>
                                    </p:set>
                                    <p:animEffect transition="in" filter="fade">
                                      <p:cBhvr>
                                        <p:cTn id="12" dur="2000"/>
                                        <p:tgtEl>
                                          <p:spTgt spid="153603">
                                            <p:txEl>
                                              <p:pRg st="0" end="0"/>
                                            </p:txEl>
                                          </p:spTgt>
                                        </p:tgtEl>
                                      </p:cBhvr>
                                    </p:animEffect>
                                  </p:childTnLst>
                                </p:cTn>
                              </p:par>
                            </p:childTnLst>
                          </p:cTn>
                        </p:par>
                        <p:par>
                          <p:cTn id="13" fill="hold" nodeType="afterGroup">
                            <p:stCondLst>
                              <p:cond delay="2000"/>
                            </p:stCondLst>
                            <p:childTnLst>
                              <p:par>
                                <p:cTn id="14" presetID="10" presetClass="entr" presetSubtype="0" fill="hold" grpId="0" nodeType="afterEffect">
                                  <p:stCondLst>
                                    <p:cond delay="0"/>
                                  </p:stCondLst>
                                  <p:childTnLst>
                                    <p:set>
                                      <p:cBhvr>
                                        <p:cTn id="15" dur="1" fill="hold">
                                          <p:stCondLst>
                                            <p:cond delay="0"/>
                                          </p:stCondLst>
                                        </p:cTn>
                                        <p:tgtEl>
                                          <p:spTgt spid="153603">
                                            <p:txEl>
                                              <p:pRg st="1" end="1"/>
                                            </p:txEl>
                                          </p:spTgt>
                                        </p:tgtEl>
                                        <p:attrNameLst>
                                          <p:attrName>style.visibility</p:attrName>
                                        </p:attrNameLst>
                                      </p:cBhvr>
                                      <p:to>
                                        <p:strVal val="visible"/>
                                      </p:to>
                                    </p:set>
                                    <p:animEffect transition="in" filter="fade">
                                      <p:cBhvr>
                                        <p:cTn id="16" dur="3000"/>
                                        <p:tgtEl>
                                          <p:spTgt spid="153603">
                                            <p:txEl>
                                              <p:pRg st="1" end="1"/>
                                            </p:txEl>
                                          </p:spTgt>
                                        </p:tgtEl>
                                      </p:cBhvr>
                                    </p:animEffect>
                                  </p:childTnLst>
                                </p:cTn>
                              </p:par>
                            </p:childTnLst>
                          </p:cTn>
                        </p:par>
                        <p:par>
                          <p:cTn id="17" fill="hold" nodeType="afterGroup">
                            <p:stCondLst>
                              <p:cond delay="5000"/>
                            </p:stCondLst>
                            <p:childTnLst>
                              <p:par>
                                <p:cTn id="18" presetID="10" presetClass="entr" presetSubtype="0" fill="hold" grpId="0" nodeType="afterEffect">
                                  <p:stCondLst>
                                    <p:cond delay="0"/>
                                  </p:stCondLst>
                                  <p:childTnLst>
                                    <p:set>
                                      <p:cBhvr>
                                        <p:cTn id="19" dur="1" fill="hold">
                                          <p:stCondLst>
                                            <p:cond delay="0"/>
                                          </p:stCondLst>
                                        </p:cTn>
                                        <p:tgtEl>
                                          <p:spTgt spid="153603">
                                            <p:txEl>
                                              <p:pRg st="2" end="2"/>
                                            </p:txEl>
                                          </p:spTgt>
                                        </p:tgtEl>
                                        <p:attrNameLst>
                                          <p:attrName>style.visibility</p:attrName>
                                        </p:attrNameLst>
                                      </p:cBhvr>
                                      <p:to>
                                        <p:strVal val="visible"/>
                                      </p:to>
                                    </p:set>
                                    <p:animEffect transition="in" filter="fade">
                                      <p:cBhvr>
                                        <p:cTn id="20" dur="3000"/>
                                        <p:tgtEl>
                                          <p:spTgt spid="153603">
                                            <p:txEl>
                                              <p:pRg st="2" end="2"/>
                                            </p:txEl>
                                          </p:spTgt>
                                        </p:tgtEl>
                                      </p:cBhvr>
                                    </p:animEffect>
                                  </p:childTnLst>
                                </p:cTn>
                              </p:par>
                            </p:childTnLst>
                          </p:cTn>
                        </p:par>
                        <p:par>
                          <p:cTn id="21" fill="hold" nodeType="afterGroup">
                            <p:stCondLst>
                              <p:cond delay="8000"/>
                            </p:stCondLst>
                            <p:childTnLst>
                              <p:par>
                                <p:cTn id="22" presetID="10" presetClass="entr" presetSubtype="0" fill="hold" grpId="0" nodeType="afterEffect">
                                  <p:stCondLst>
                                    <p:cond delay="0"/>
                                  </p:stCondLst>
                                  <p:childTnLst>
                                    <p:set>
                                      <p:cBhvr>
                                        <p:cTn id="23" dur="1" fill="hold">
                                          <p:stCondLst>
                                            <p:cond delay="0"/>
                                          </p:stCondLst>
                                        </p:cTn>
                                        <p:tgtEl>
                                          <p:spTgt spid="153603">
                                            <p:txEl>
                                              <p:pRg st="3" end="3"/>
                                            </p:txEl>
                                          </p:spTgt>
                                        </p:tgtEl>
                                        <p:attrNameLst>
                                          <p:attrName>style.visibility</p:attrName>
                                        </p:attrNameLst>
                                      </p:cBhvr>
                                      <p:to>
                                        <p:strVal val="visible"/>
                                      </p:to>
                                    </p:set>
                                    <p:animEffect transition="in" filter="fade">
                                      <p:cBhvr>
                                        <p:cTn id="24" dur="3000"/>
                                        <p:tgtEl>
                                          <p:spTgt spid="153603">
                                            <p:txEl>
                                              <p:pRg st="3" end="3"/>
                                            </p:txEl>
                                          </p:spTgt>
                                        </p:tgtEl>
                                      </p:cBhvr>
                                    </p:animEffect>
                                  </p:childTnLst>
                                </p:cTn>
                              </p:par>
                            </p:childTnLst>
                          </p:cTn>
                        </p:par>
                        <p:par>
                          <p:cTn id="25" fill="hold" nodeType="afterGroup">
                            <p:stCondLst>
                              <p:cond delay="11000"/>
                            </p:stCondLst>
                            <p:childTnLst>
                              <p:par>
                                <p:cTn id="26" presetID="10" presetClass="entr" presetSubtype="0" fill="hold" grpId="0" nodeType="afterEffect">
                                  <p:stCondLst>
                                    <p:cond delay="0"/>
                                  </p:stCondLst>
                                  <p:childTnLst>
                                    <p:set>
                                      <p:cBhvr>
                                        <p:cTn id="27" dur="1" fill="hold">
                                          <p:stCondLst>
                                            <p:cond delay="0"/>
                                          </p:stCondLst>
                                        </p:cTn>
                                        <p:tgtEl>
                                          <p:spTgt spid="153603">
                                            <p:txEl>
                                              <p:pRg st="4" end="4"/>
                                            </p:txEl>
                                          </p:spTgt>
                                        </p:tgtEl>
                                        <p:attrNameLst>
                                          <p:attrName>style.visibility</p:attrName>
                                        </p:attrNameLst>
                                      </p:cBhvr>
                                      <p:to>
                                        <p:strVal val="visible"/>
                                      </p:to>
                                    </p:set>
                                    <p:animEffect transition="in" filter="fade">
                                      <p:cBhvr>
                                        <p:cTn id="28" dur="3000"/>
                                        <p:tgtEl>
                                          <p:spTgt spid="153603">
                                            <p:txEl>
                                              <p:pRg st="4" end="4"/>
                                            </p:txEl>
                                          </p:spTgt>
                                        </p:tgtEl>
                                      </p:cBhvr>
                                    </p:animEffect>
                                  </p:childTnLst>
                                </p:cTn>
                              </p:par>
                            </p:childTnLst>
                          </p:cTn>
                        </p:par>
                        <p:par>
                          <p:cTn id="29" fill="hold" nodeType="afterGroup">
                            <p:stCondLst>
                              <p:cond delay="14000"/>
                            </p:stCondLst>
                            <p:childTnLst>
                              <p:par>
                                <p:cTn id="30" presetID="10" presetClass="entr" presetSubtype="0" fill="hold" grpId="0" nodeType="afterEffect">
                                  <p:stCondLst>
                                    <p:cond delay="0"/>
                                  </p:stCondLst>
                                  <p:childTnLst>
                                    <p:set>
                                      <p:cBhvr>
                                        <p:cTn id="31" dur="1" fill="hold">
                                          <p:stCondLst>
                                            <p:cond delay="0"/>
                                          </p:stCondLst>
                                        </p:cTn>
                                        <p:tgtEl>
                                          <p:spTgt spid="153603">
                                            <p:txEl>
                                              <p:pRg st="5" end="5"/>
                                            </p:txEl>
                                          </p:spTgt>
                                        </p:tgtEl>
                                        <p:attrNameLst>
                                          <p:attrName>style.visibility</p:attrName>
                                        </p:attrNameLst>
                                      </p:cBhvr>
                                      <p:to>
                                        <p:strVal val="visible"/>
                                      </p:to>
                                    </p:set>
                                    <p:animEffect transition="in" filter="fade">
                                      <p:cBhvr>
                                        <p:cTn id="32" dur="3000"/>
                                        <p:tgtEl>
                                          <p:spTgt spid="15360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3"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a:extLst>
              <a:ext uri="{FF2B5EF4-FFF2-40B4-BE49-F238E27FC236}"/>
            </a:extLst>
          </p:cNvPr>
          <p:cNvSpPr>
            <a:spLocks noGrp="1"/>
          </p:cNvSpPr>
          <p:nvPr>
            <p:ph type="title"/>
          </p:nvPr>
        </p:nvSpPr>
        <p:spPr>
          <a:xfrm>
            <a:off x="457200" y="274638"/>
            <a:ext cx="8229600" cy="1082675"/>
          </a:xfrm>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sz="3400" dirty="0">
                <a:solidFill>
                  <a:schemeClr val="tx1"/>
                </a:solidFill>
              </a:rPr>
              <a:t>Genel Kültür Bilgisi</a:t>
            </a:r>
          </a:p>
        </p:txBody>
      </p:sp>
      <p:sp>
        <p:nvSpPr>
          <p:cNvPr id="155651" name="Rectangle 3">
            <a:extLst>
              <a:ext uri="{FF2B5EF4-FFF2-40B4-BE49-F238E27FC236}"/>
            </a:extLst>
          </p:cNvPr>
          <p:cNvSpPr>
            <a:spLocks noGrp="1"/>
          </p:cNvSpPr>
          <p:nvPr>
            <p:ph idx="1"/>
          </p:nvPr>
        </p:nvSpPr>
        <p:spPr>
          <a:xfrm>
            <a:off x="457200" y="1500188"/>
            <a:ext cx="8258175" cy="4975225"/>
          </a:xfrm>
        </p:spPr>
        <p:style>
          <a:lnRef idx="1">
            <a:schemeClr val="accent5"/>
          </a:lnRef>
          <a:fillRef idx="2">
            <a:schemeClr val="accent5"/>
          </a:fillRef>
          <a:effectRef idx="1">
            <a:schemeClr val="accent5"/>
          </a:effectRef>
          <a:fontRef idx="minor">
            <a:schemeClr val="dk1"/>
          </a:fontRef>
        </p:style>
        <p:txBody>
          <a:bodyPr rtlCol="0">
            <a:normAutofit/>
          </a:bodyPr>
          <a:lstStyle/>
          <a:p>
            <a:pPr marL="452438" indent="-452438" eaLnBrk="1" fontAlgn="auto" hangingPunct="1">
              <a:lnSpc>
                <a:spcPct val="150000"/>
              </a:lnSpc>
              <a:spcAft>
                <a:spcPts val="0"/>
              </a:spcAft>
              <a:buFont typeface="Arial" panose="020B0604020202020204" pitchFamily="34" charset="0"/>
              <a:buChar char="•"/>
              <a:defRPr/>
            </a:pPr>
            <a:r>
              <a:rPr lang="tr-TR" dirty="0">
                <a:solidFill>
                  <a:srgbClr val="000000"/>
                </a:solidFill>
              </a:rPr>
              <a:t>Olay ve olguları farklı disiplinlerin kavramlarını kullanarak açıklayabilme</a:t>
            </a:r>
          </a:p>
          <a:p>
            <a:pPr marL="452438" indent="-452438" eaLnBrk="1" fontAlgn="auto" hangingPunct="1">
              <a:lnSpc>
                <a:spcPct val="150000"/>
              </a:lnSpc>
              <a:spcAft>
                <a:spcPts val="0"/>
              </a:spcAft>
              <a:buFont typeface="Arial" panose="020B0604020202020204" pitchFamily="34" charset="0"/>
              <a:buChar char="•"/>
              <a:defRPr/>
            </a:pPr>
            <a:r>
              <a:rPr lang="tr-TR" dirty="0">
                <a:solidFill>
                  <a:srgbClr val="000000"/>
                </a:solidFill>
              </a:rPr>
              <a:t>Farklı disiplinlere ilişkin bilgilerin konu alanı ile bağını kurma</a:t>
            </a:r>
          </a:p>
          <a:p>
            <a:pPr marL="452438" indent="-452438" eaLnBrk="1" fontAlgn="auto" hangingPunct="1">
              <a:lnSpc>
                <a:spcPct val="150000"/>
              </a:lnSpc>
              <a:spcAft>
                <a:spcPts val="0"/>
              </a:spcAft>
              <a:buFont typeface="Arial" panose="020B0604020202020204" pitchFamily="34" charset="0"/>
              <a:buChar char="•"/>
              <a:defRPr/>
            </a:pPr>
            <a:r>
              <a:rPr lang="tr-TR" dirty="0">
                <a:solidFill>
                  <a:srgbClr val="000000"/>
                </a:solidFill>
              </a:rPr>
              <a:t>Öğrencileri genel kültür yaşantılarını geliştirmeye özendirme</a:t>
            </a:r>
          </a:p>
          <a:p>
            <a:pPr marL="452438" indent="-452438" eaLnBrk="1" fontAlgn="auto" hangingPunct="1">
              <a:lnSpc>
                <a:spcPct val="150000"/>
              </a:lnSpc>
              <a:spcAft>
                <a:spcPts val="0"/>
              </a:spcAft>
              <a:buFont typeface="Arial" panose="020B0604020202020204" pitchFamily="34" charset="0"/>
              <a:buChar char="•"/>
              <a:defRPr/>
            </a:pPr>
            <a:endParaRPr lang="tr-TR" dirty="0"/>
          </a:p>
        </p:txBody>
      </p:sp>
      <p:sp>
        <p:nvSpPr>
          <p:cNvPr id="55299" name="15 Slayt Numarası Yer Tutucusu"/>
          <p:cNvSpPr>
            <a:spLocks noGrp="1"/>
          </p:cNvSpPr>
          <p:nvPr>
            <p:ph type="sldNum" sz="quarter" idx="12"/>
          </p:nvPr>
        </p:nvSpPr>
        <p:spPr bwMode="auto">
          <a:noFill/>
          <a:ln>
            <a:miter lim="800000"/>
            <a:headEnd/>
            <a:tailEnd/>
          </a:ln>
        </p:spPr>
        <p:txBody>
          <a:bodyPr/>
          <a:lstStyle/>
          <a:p>
            <a:fld id="{CE4FFD3A-C801-4530-899F-7368907D7891}" type="slidenum">
              <a:rPr lang="tr-TR" altLang="tr-TR" smtClean="0">
                <a:cs typeface="Arial" charset="0"/>
              </a:rPr>
              <a:pPr/>
              <a:t>23</a:t>
            </a:fld>
            <a:endParaRPr lang="tr-TR" altLang="tr-TR" smtClean="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5651">
                                            <p:bg/>
                                          </p:spTgt>
                                        </p:tgtEl>
                                        <p:attrNameLst>
                                          <p:attrName>style.visibility</p:attrName>
                                        </p:attrNameLst>
                                      </p:cBhvr>
                                      <p:to>
                                        <p:strVal val="visible"/>
                                      </p:to>
                                    </p:set>
                                    <p:animEffect transition="in" filter="fade">
                                      <p:cBhvr>
                                        <p:cTn id="7" dur="2000"/>
                                        <p:tgtEl>
                                          <p:spTgt spid="155651">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5651">
                                            <p:txEl>
                                              <p:pRg st="0" end="0"/>
                                            </p:txEl>
                                          </p:spTgt>
                                        </p:tgtEl>
                                        <p:attrNameLst>
                                          <p:attrName>style.visibility</p:attrName>
                                        </p:attrNameLst>
                                      </p:cBhvr>
                                      <p:to>
                                        <p:strVal val="visible"/>
                                      </p:to>
                                    </p:set>
                                    <p:animEffect transition="in" filter="fade">
                                      <p:cBhvr>
                                        <p:cTn id="12" dur="2000"/>
                                        <p:tgtEl>
                                          <p:spTgt spid="15565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5651">
                                            <p:txEl>
                                              <p:pRg st="1" end="1"/>
                                            </p:txEl>
                                          </p:spTgt>
                                        </p:tgtEl>
                                        <p:attrNameLst>
                                          <p:attrName>style.visibility</p:attrName>
                                        </p:attrNameLst>
                                      </p:cBhvr>
                                      <p:to>
                                        <p:strVal val="visible"/>
                                      </p:to>
                                    </p:set>
                                    <p:animEffect transition="in" filter="fade">
                                      <p:cBhvr>
                                        <p:cTn id="17" dur="2000"/>
                                        <p:tgtEl>
                                          <p:spTgt spid="15565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5651">
                                            <p:txEl>
                                              <p:pRg st="2" end="2"/>
                                            </p:txEl>
                                          </p:spTgt>
                                        </p:tgtEl>
                                        <p:attrNameLst>
                                          <p:attrName>style.visibility</p:attrName>
                                        </p:attrNameLst>
                                      </p:cBhvr>
                                      <p:to>
                                        <p:strVal val="visible"/>
                                      </p:to>
                                    </p:set>
                                    <p:animEffect transition="in" filter="fade">
                                      <p:cBhvr>
                                        <p:cTn id="22" dur="2000"/>
                                        <p:tgtEl>
                                          <p:spTgt spid="1556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1"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15 Slayt Numarası Yer Tutucusu"/>
          <p:cNvSpPr>
            <a:spLocks noGrp="1"/>
          </p:cNvSpPr>
          <p:nvPr>
            <p:ph type="sldNum" sz="quarter" idx="12"/>
          </p:nvPr>
        </p:nvSpPr>
        <p:spPr bwMode="auto">
          <a:noFill/>
          <a:ln>
            <a:miter lim="800000"/>
            <a:headEnd/>
            <a:tailEnd/>
          </a:ln>
        </p:spPr>
        <p:txBody>
          <a:bodyPr/>
          <a:lstStyle/>
          <a:p>
            <a:fld id="{FEB2A73A-E06C-4E11-A0D8-D80CBF66516F}" type="slidenum">
              <a:rPr lang="tr-TR" altLang="tr-TR" smtClean="0">
                <a:cs typeface="Arial" charset="0"/>
              </a:rPr>
              <a:pPr/>
              <a:t>24</a:t>
            </a:fld>
            <a:endParaRPr lang="tr-TR" altLang="tr-TR" smtClean="0">
              <a:cs typeface="Arial" charset="0"/>
            </a:endParaRPr>
          </a:p>
        </p:txBody>
      </p:sp>
      <p:sp>
        <p:nvSpPr>
          <p:cNvPr id="157698" name="Rectangle 2">
            <a:extLst>
              <a:ext uri="{FF2B5EF4-FFF2-40B4-BE49-F238E27FC236}"/>
            </a:extLst>
          </p:cNvPr>
          <p:cNvSpPr>
            <a:spLocks noGrp="1"/>
          </p:cNvSpPr>
          <p:nvPr>
            <p:ph type="title"/>
          </p:nvPr>
        </p:nvSpPr>
        <p:spPr>
          <a:xfrm>
            <a:off x="428625" y="285750"/>
            <a:ext cx="8286750" cy="1020763"/>
          </a:xfrm>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sz="3400" dirty="0">
                <a:solidFill>
                  <a:schemeClr val="tx1"/>
                </a:solidFill>
              </a:rPr>
              <a:t>Özel Alan Bilgisi</a:t>
            </a:r>
          </a:p>
        </p:txBody>
      </p:sp>
      <p:sp>
        <p:nvSpPr>
          <p:cNvPr id="157699" name="Rectangle 3">
            <a:extLst>
              <a:ext uri="{FF2B5EF4-FFF2-40B4-BE49-F238E27FC236}"/>
            </a:extLst>
          </p:cNvPr>
          <p:cNvSpPr>
            <a:spLocks noGrp="1"/>
          </p:cNvSpPr>
          <p:nvPr>
            <p:ph type="body" idx="1"/>
          </p:nvPr>
        </p:nvSpPr>
        <p:spPr>
          <a:xfrm>
            <a:off x="428625" y="1500188"/>
            <a:ext cx="8286750" cy="4956175"/>
          </a:xfrm>
        </p:spPr>
        <p:style>
          <a:lnRef idx="1">
            <a:schemeClr val="accent5"/>
          </a:lnRef>
          <a:fillRef idx="2">
            <a:schemeClr val="accent5"/>
          </a:fillRef>
          <a:effectRef idx="1">
            <a:schemeClr val="accent5"/>
          </a:effectRef>
          <a:fontRef idx="minor">
            <a:schemeClr val="dk1"/>
          </a:fontRef>
        </p:style>
        <p:txBody>
          <a:bodyPr rtlCol="0">
            <a:normAutofit/>
          </a:bodyPr>
          <a:lstStyle/>
          <a:p>
            <a:pPr marL="452438" indent="-452438" eaLnBrk="1" fontAlgn="auto" hangingPunct="1">
              <a:spcAft>
                <a:spcPts val="0"/>
              </a:spcAft>
              <a:buFont typeface="Arial" panose="020B0604020202020204" pitchFamily="34" charset="0"/>
              <a:buChar char="•"/>
              <a:defRPr/>
            </a:pPr>
            <a:r>
              <a:rPr lang="tr-TR" dirty="0"/>
              <a:t>Temel bilgileri, kavramları, ilkeleri </a:t>
            </a:r>
            <a:r>
              <a:rPr lang="tr-TR" u="sng" dirty="0"/>
              <a:t>değişik biçimlerde açıklama</a:t>
            </a:r>
          </a:p>
          <a:p>
            <a:pPr marL="452438" indent="-452438" eaLnBrk="1" fontAlgn="auto" hangingPunct="1">
              <a:spcAft>
                <a:spcPts val="0"/>
              </a:spcAft>
              <a:buFont typeface="Arial" panose="020B0604020202020204" pitchFamily="34" charset="0"/>
              <a:buChar char="•"/>
              <a:defRPr/>
            </a:pPr>
            <a:r>
              <a:rPr lang="tr-TR" dirty="0"/>
              <a:t>Farklı görüş, kuram, öğrenme yolları, </a:t>
            </a:r>
            <a:r>
              <a:rPr lang="tr-TR" u="sng" dirty="0"/>
              <a:t>araştırma ve inceleme yöntemlerini açıklama</a:t>
            </a:r>
          </a:p>
          <a:p>
            <a:pPr marL="452438" indent="-452438" eaLnBrk="1" fontAlgn="auto" hangingPunct="1">
              <a:spcAft>
                <a:spcPts val="0"/>
              </a:spcAft>
              <a:buFont typeface="Arial" panose="020B0604020202020204" pitchFamily="34" charset="0"/>
              <a:buChar char="•"/>
              <a:defRPr/>
            </a:pPr>
            <a:r>
              <a:rPr lang="tr-TR" u="sng" dirty="0">
                <a:latin typeface="Arial" charset="0"/>
              </a:rPr>
              <a:t>Ö</a:t>
            </a:r>
            <a:r>
              <a:rPr lang="tr-TR" u="sng" dirty="0"/>
              <a:t>ğretim malzemelerini </a:t>
            </a:r>
            <a:r>
              <a:rPr lang="tr-TR" dirty="0"/>
              <a:t>değerlendirme ve seçme</a:t>
            </a:r>
          </a:p>
          <a:p>
            <a:pPr marL="452438" indent="-452438" eaLnBrk="1" fontAlgn="auto" hangingPunct="1">
              <a:spcAft>
                <a:spcPts val="0"/>
              </a:spcAft>
              <a:buFont typeface="Arial" panose="020B0604020202020204" pitchFamily="34" charset="0"/>
              <a:buChar char="•"/>
              <a:defRPr/>
            </a:pPr>
            <a:r>
              <a:rPr lang="tr-TR" dirty="0"/>
              <a:t>Alanında araştırmalar yaparak </a:t>
            </a:r>
            <a:r>
              <a:rPr lang="tr-TR" u="sng" dirty="0"/>
              <a:t>bilgi üretme</a:t>
            </a:r>
          </a:p>
          <a:p>
            <a:pPr marL="452438" indent="-452438" eaLnBrk="1" fontAlgn="auto" hangingPunct="1">
              <a:spcAft>
                <a:spcPts val="0"/>
              </a:spcAft>
              <a:buFont typeface="Arial" panose="020B0604020202020204" pitchFamily="34" charset="0"/>
              <a:buChar char="•"/>
              <a:defRPr/>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7699">
                                            <p:bg/>
                                          </p:spTgt>
                                        </p:tgtEl>
                                        <p:attrNameLst>
                                          <p:attrName>style.visibility</p:attrName>
                                        </p:attrNameLst>
                                      </p:cBhvr>
                                      <p:to>
                                        <p:strVal val="visible"/>
                                      </p:to>
                                    </p:set>
                                    <p:animEffect transition="in" filter="fade">
                                      <p:cBhvr>
                                        <p:cTn id="7" dur="2000"/>
                                        <p:tgtEl>
                                          <p:spTgt spid="157699">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7699">
                                            <p:txEl>
                                              <p:pRg st="0" end="0"/>
                                            </p:txEl>
                                          </p:spTgt>
                                        </p:tgtEl>
                                        <p:attrNameLst>
                                          <p:attrName>style.visibility</p:attrName>
                                        </p:attrNameLst>
                                      </p:cBhvr>
                                      <p:to>
                                        <p:strVal val="visible"/>
                                      </p:to>
                                    </p:set>
                                    <p:animEffect transition="in" filter="fade">
                                      <p:cBhvr>
                                        <p:cTn id="12" dur="2000"/>
                                        <p:tgtEl>
                                          <p:spTgt spid="15769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7699">
                                            <p:txEl>
                                              <p:pRg st="1" end="1"/>
                                            </p:txEl>
                                          </p:spTgt>
                                        </p:tgtEl>
                                        <p:attrNameLst>
                                          <p:attrName>style.visibility</p:attrName>
                                        </p:attrNameLst>
                                      </p:cBhvr>
                                      <p:to>
                                        <p:strVal val="visible"/>
                                      </p:to>
                                    </p:set>
                                    <p:animEffect transition="in" filter="fade">
                                      <p:cBhvr>
                                        <p:cTn id="17" dur="2000"/>
                                        <p:tgtEl>
                                          <p:spTgt spid="15769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7699">
                                            <p:txEl>
                                              <p:pRg st="2" end="2"/>
                                            </p:txEl>
                                          </p:spTgt>
                                        </p:tgtEl>
                                        <p:attrNameLst>
                                          <p:attrName>style.visibility</p:attrName>
                                        </p:attrNameLst>
                                      </p:cBhvr>
                                      <p:to>
                                        <p:strVal val="visible"/>
                                      </p:to>
                                    </p:set>
                                    <p:animEffect transition="in" filter="fade">
                                      <p:cBhvr>
                                        <p:cTn id="22" dur="2000"/>
                                        <p:tgtEl>
                                          <p:spTgt spid="15769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7699">
                                            <p:txEl>
                                              <p:pRg st="3" end="3"/>
                                            </p:txEl>
                                          </p:spTgt>
                                        </p:tgtEl>
                                        <p:attrNameLst>
                                          <p:attrName>style.visibility</p:attrName>
                                        </p:attrNameLst>
                                      </p:cBhvr>
                                      <p:to>
                                        <p:strVal val="visible"/>
                                      </p:to>
                                    </p:set>
                                    <p:animEffect transition="in" filter="fade">
                                      <p:cBhvr>
                                        <p:cTn id="27" dur="2000"/>
                                        <p:tgtEl>
                                          <p:spTgt spid="157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9"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15 Slayt Numarası Yer Tutucusu"/>
          <p:cNvSpPr>
            <a:spLocks noGrp="1"/>
          </p:cNvSpPr>
          <p:nvPr>
            <p:ph type="sldNum" sz="quarter" idx="12"/>
          </p:nvPr>
        </p:nvSpPr>
        <p:spPr bwMode="auto">
          <a:noFill/>
          <a:ln>
            <a:miter lim="800000"/>
            <a:headEnd/>
            <a:tailEnd/>
          </a:ln>
        </p:spPr>
        <p:txBody>
          <a:bodyPr/>
          <a:lstStyle/>
          <a:p>
            <a:fld id="{072F5EC9-7507-40AD-8B27-5B178202BCFD}" type="slidenum">
              <a:rPr lang="tr-TR" altLang="tr-TR" smtClean="0">
                <a:cs typeface="Arial" charset="0"/>
              </a:rPr>
              <a:pPr/>
              <a:t>25</a:t>
            </a:fld>
            <a:endParaRPr lang="tr-TR" altLang="tr-TR" smtClean="0">
              <a:cs typeface="Arial" charset="0"/>
            </a:endParaRPr>
          </a:p>
        </p:txBody>
      </p:sp>
      <p:sp>
        <p:nvSpPr>
          <p:cNvPr id="159746" name="Rectangle 2">
            <a:extLst>
              <a:ext uri="{FF2B5EF4-FFF2-40B4-BE49-F238E27FC236}"/>
            </a:extLst>
          </p:cNvPr>
          <p:cNvSpPr>
            <a:spLocks noGrp="1"/>
          </p:cNvSpPr>
          <p:nvPr>
            <p:ph type="title"/>
          </p:nvPr>
        </p:nvSpPr>
        <p:spPr>
          <a:xfrm>
            <a:off x="457200" y="320675"/>
            <a:ext cx="8186738" cy="947738"/>
          </a:xfrm>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sz="3400" dirty="0">
                <a:solidFill>
                  <a:schemeClr val="tx1"/>
                </a:solidFill>
              </a:rPr>
              <a:t>Özel Alan Bilgisi</a:t>
            </a:r>
          </a:p>
        </p:txBody>
      </p:sp>
      <p:sp>
        <p:nvSpPr>
          <p:cNvPr id="159747" name="Rectangle 3">
            <a:extLst>
              <a:ext uri="{FF2B5EF4-FFF2-40B4-BE49-F238E27FC236}"/>
            </a:extLst>
          </p:cNvPr>
          <p:cNvSpPr>
            <a:spLocks noGrp="1"/>
          </p:cNvSpPr>
          <p:nvPr>
            <p:ph type="body" idx="1"/>
          </p:nvPr>
        </p:nvSpPr>
        <p:spPr>
          <a:xfrm>
            <a:off x="457200" y="1428750"/>
            <a:ext cx="8229600" cy="5143500"/>
          </a:xfrm>
        </p:spPr>
        <p:style>
          <a:lnRef idx="1">
            <a:schemeClr val="accent5"/>
          </a:lnRef>
          <a:fillRef idx="2">
            <a:schemeClr val="accent5"/>
          </a:fillRef>
          <a:effectRef idx="1">
            <a:schemeClr val="accent5"/>
          </a:effectRef>
          <a:fontRef idx="minor">
            <a:schemeClr val="dk1"/>
          </a:fontRef>
        </p:style>
        <p:txBody>
          <a:bodyPr rtlCol="0">
            <a:normAutofit lnSpcReduction="10000"/>
          </a:bodyPr>
          <a:lstStyle/>
          <a:p>
            <a:pPr marL="452438" indent="-452438" eaLnBrk="1" fontAlgn="auto" hangingPunct="1">
              <a:spcAft>
                <a:spcPts val="0"/>
              </a:spcAft>
              <a:buFont typeface="Arial" panose="020B0604020202020204" pitchFamily="34" charset="0"/>
              <a:buChar char="•"/>
              <a:defRPr/>
            </a:pPr>
            <a:r>
              <a:rPr lang="tr-TR" dirty="0"/>
              <a:t>Öğrencileri alanla ilgili </a:t>
            </a:r>
            <a:r>
              <a:rPr lang="tr-TR" u="sng" dirty="0"/>
              <a:t>sorular sormaya</a:t>
            </a:r>
            <a:r>
              <a:rPr lang="tr-TR" dirty="0"/>
              <a:t>, düşünceleri farklı perspektiflerden görmeye ve </a:t>
            </a:r>
            <a:r>
              <a:rPr lang="tr-TR" u="sng" dirty="0"/>
              <a:t>bilgi üretmeye özendirecek </a:t>
            </a:r>
            <a:r>
              <a:rPr lang="tr-TR" dirty="0"/>
              <a:t>programları kullanma ve özendirme</a:t>
            </a:r>
          </a:p>
          <a:p>
            <a:pPr marL="452438" indent="-452438" eaLnBrk="1" fontAlgn="auto" hangingPunct="1">
              <a:spcAft>
                <a:spcPts val="0"/>
              </a:spcAft>
              <a:buFont typeface="Arial" panose="020B0604020202020204" pitchFamily="34" charset="0"/>
              <a:buChar char="•"/>
              <a:defRPr/>
            </a:pPr>
            <a:r>
              <a:rPr lang="tr-TR" dirty="0"/>
              <a:t>Öğrencinin gerekli bilgi ve becerileri başka alanlarla ilişkilendirmesine olanak verecek </a:t>
            </a:r>
            <a:r>
              <a:rPr lang="tr-TR" u="sng" dirty="0"/>
              <a:t>disiplinler arası öğretim deneyimleri yaratma</a:t>
            </a:r>
          </a:p>
          <a:p>
            <a:pPr marL="452438" indent="-452438" eaLnBrk="1" fontAlgn="auto" hangingPunct="1">
              <a:spcAft>
                <a:spcPts val="0"/>
              </a:spcAft>
              <a:buFont typeface="Arial" panose="020B0604020202020204" pitchFamily="34" charset="0"/>
              <a:buChar char="•"/>
              <a:defRPr/>
            </a:pPr>
            <a:r>
              <a:rPr lang="tr-TR" dirty="0"/>
              <a:t>Alana ilişkin sorunları tanıma, çözüm yolları arama, uygun çözüm yolunu seçme, uygulama ve değerlendirme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9747">
                                            <p:bg/>
                                          </p:spTgt>
                                        </p:tgtEl>
                                        <p:attrNameLst>
                                          <p:attrName>style.visibility</p:attrName>
                                        </p:attrNameLst>
                                      </p:cBhvr>
                                      <p:to>
                                        <p:strVal val="visible"/>
                                      </p:to>
                                    </p:set>
                                    <p:animEffect transition="in" filter="fade">
                                      <p:cBhvr>
                                        <p:cTn id="7" dur="2000"/>
                                        <p:tgtEl>
                                          <p:spTgt spid="159747">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9747">
                                            <p:txEl>
                                              <p:pRg st="0" end="0"/>
                                            </p:txEl>
                                          </p:spTgt>
                                        </p:tgtEl>
                                        <p:attrNameLst>
                                          <p:attrName>style.visibility</p:attrName>
                                        </p:attrNameLst>
                                      </p:cBhvr>
                                      <p:to>
                                        <p:strVal val="visible"/>
                                      </p:to>
                                    </p:set>
                                    <p:animEffect transition="in" filter="fade">
                                      <p:cBhvr>
                                        <p:cTn id="12" dur="2000"/>
                                        <p:tgtEl>
                                          <p:spTgt spid="15974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9747">
                                            <p:txEl>
                                              <p:pRg st="1" end="1"/>
                                            </p:txEl>
                                          </p:spTgt>
                                        </p:tgtEl>
                                        <p:attrNameLst>
                                          <p:attrName>style.visibility</p:attrName>
                                        </p:attrNameLst>
                                      </p:cBhvr>
                                      <p:to>
                                        <p:strVal val="visible"/>
                                      </p:to>
                                    </p:set>
                                    <p:animEffect transition="in" filter="fade">
                                      <p:cBhvr>
                                        <p:cTn id="17" dur="2000"/>
                                        <p:tgtEl>
                                          <p:spTgt spid="15974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9747">
                                            <p:txEl>
                                              <p:pRg st="2" end="2"/>
                                            </p:txEl>
                                          </p:spTgt>
                                        </p:tgtEl>
                                        <p:attrNameLst>
                                          <p:attrName>style.visibility</p:attrName>
                                        </p:attrNameLst>
                                      </p:cBhvr>
                                      <p:to>
                                        <p:strVal val="visible"/>
                                      </p:to>
                                    </p:set>
                                    <p:animEffect transition="in" filter="fade">
                                      <p:cBhvr>
                                        <p:cTn id="22" dur="2000"/>
                                        <p:tgtEl>
                                          <p:spTgt spid="1597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7"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extLst>
          </p:cNvPr>
          <p:cNvSpPr>
            <a:spLocks noGrp="1"/>
          </p:cNvSpPr>
          <p:nvPr>
            <p:ph idx="1"/>
          </p:nvPr>
        </p:nvSpPr>
        <p:spPr>
          <a:xfrm>
            <a:off x="457200" y="1143000"/>
            <a:ext cx="8229600" cy="5429250"/>
          </a:xfrm>
        </p:spPr>
        <p:style>
          <a:lnRef idx="1">
            <a:schemeClr val="accent5"/>
          </a:lnRef>
          <a:fillRef idx="2">
            <a:schemeClr val="accent5"/>
          </a:fillRef>
          <a:effectRef idx="1">
            <a:schemeClr val="accent5"/>
          </a:effectRef>
          <a:fontRef idx="minor">
            <a:schemeClr val="dk1"/>
          </a:fontRef>
        </p:style>
        <p:txBody>
          <a:bodyPr>
            <a:normAutofit/>
          </a:bodyPr>
          <a:lstStyle/>
          <a:p>
            <a:pPr eaLnBrk="1" hangingPunct="1">
              <a:lnSpc>
                <a:spcPct val="110000"/>
              </a:lnSpc>
              <a:buFont typeface="Arial" charset="0"/>
              <a:buNone/>
              <a:defRPr/>
            </a:pPr>
            <a:r>
              <a:rPr lang="tr-TR" sz="3000" b="1" smtClean="0">
                <a:solidFill>
                  <a:srgbClr val="000000"/>
                </a:solidFill>
              </a:rPr>
              <a:t>	</a:t>
            </a:r>
            <a:r>
              <a:rPr lang="tr-TR" sz="3000" b="1" smtClean="0">
                <a:solidFill>
                  <a:srgbClr val="000000"/>
                </a:solidFill>
                <a:latin typeface="Arial" charset="0"/>
              </a:rPr>
              <a:t>MEB</a:t>
            </a:r>
            <a:r>
              <a:rPr lang="tr-TR" sz="3000" b="1" smtClean="0">
                <a:solidFill>
                  <a:srgbClr val="000000"/>
                </a:solidFill>
              </a:rPr>
              <a:t> öğretmenlerin yeterlilikleri </a:t>
            </a:r>
          </a:p>
          <a:p>
            <a:pPr eaLnBrk="1" hangingPunct="1">
              <a:lnSpc>
                <a:spcPct val="110000"/>
              </a:lnSpc>
              <a:buFont typeface="Wingdings" pitchFamily="2" charset="2"/>
              <a:buChar char="§"/>
              <a:defRPr/>
            </a:pPr>
            <a:r>
              <a:rPr lang="tr-TR" sz="3000" smtClean="0">
                <a:solidFill>
                  <a:srgbClr val="000000"/>
                </a:solidFill>
              </a:rPr>
              <a:t>öğrenciyi tanıma, </a:t>
            </a:r>
          </a:p>
          <a:p>
            <a:pPr eaLnBrk="1" hangingPunct="1">
              <a:lnSpc>
                <a:spcPct val="110000"/>
              </a:lnSpc>
              <a:buFont typeface="Wingdings" pitchFamily="2" charset="2"/>
              <a:buChar char="§"/>
              <a:defRPr/>
            </a:pPr>
            <a:r>
              <a:rPr lang="tr-TR" sz="3000" smtClean="0">
                <a:solidFill>
                  <a:srgbClr val="000000"/>
                </a:solidFill>
              </a:rPr>
              <a:t>öğretimi planlama, </a:t>
            </a:r>
          </a:p>
          <a:p>
            <a:pPr eaLnBrk="1" hangingPunct="1">
              <a:lnSpc>
                <a:spcPct val="110000"/>
              </a:lnSpc>
              <a:buFont typeface="Wingdings" pitchFamily="2" charset="2"/>
              <a:buChar char="§"/>
              <a:defRPr/>
            </a:pPr>
            <a:r>
              <a:rPr lang="tr-TR" sz="3000" smtClean="0">
                <a:solidFill>
                  <a:srgbClr val="000000"/>
                </a:solidFill>
              </a:rPr>
              <a:t>materyal geliştirme, </a:t>
            </a:r>
          </a:p>
          <a:p>
            <a:pPr eaLnBrk="1" hangingPunct="1">
              <a:lnSpc>
                <a:spcPct val="110000"/>
              </a:lnSpc>
              <a:buFont typeface="Wingdings" pitchFamily="2" charset="2"/>
              <a:buChar char="§"/>
              <a:defRPr/>
            </a:pPr>
            <a:r>
              <a:rPr lang="tr-TR" sz="3000" smtClean="0">
                <a:solidFill>
                  <a:srgbClr val="000000"/>
                </a:solidFill>
              </a:rPr>
              <a:t>öğretim yapma, </a:t>
            </a:r>
          </a:p>
          <a:p>
            <a:pPr eaLnBrk="1" hangingPunct="1">
              <a:lnSpc>
                <a:spcPct val="110000"/>
              </a:lnSpc>
              <a:buFont typeface="Wingdings" pitchFamily="2" charset="2"/>
              <a:buChar char="§"/>
              <a:defRPr/>
            </a:pPr>
            <a:r>
              <a:rPr lang="tr-TR" sz="3000" smtClean="0">
                <a:solidFill>
                  <a:srgbClr val="000000"/>
                </a:solidFill>
              </a:rPr>
              <a:t>öğretimi yönetme, </a:t>
            </a:r>
          </a:p>
          <a:p>
            <a:pPr eaLnBrk="1" hangingPunct="1">
              <a:lnSpc>
                <a:spcPct val="110000"/>
              </a:lnSpc>
              <a:buFont typeface="Wingdings" pitchFamily="2" charset="2"/>
              <a:buChar char="§"/>
              <a:defRPr/>
            </a:pPr>
            <a:r>
              <a:rPr lang="tr-TR" sz="3000" smtClean="0">
                <a:solidFill>
                  <a:srgbClr val="000000"/>
                </a:solidFill>
              </a:rPr>
              <a:t>başarıyı ölçme ve değerlendirme, </a:t>
            </a:r>
          </a:p>
          <a:p>
            <a:pPr eaLnBrk="1" hangingPunct="1">
              <a:lnSpc>
                <a:spcPct val="110000"/>
              </a:lnSpc>
              <a:buFont typeface="Wingdings" pitchFamily="2" charset="2"/>
              <a:buChar char="§"/>
              <a:defRPr/>
            </a:pPr>
            <a:r>
              <a:rPr lang="tr-TR" sz="3000" smtClean="0">
                <a:solidFill>
                  <a:srgbClr val="000000"/>
                </a:solidFill>
              </a:rPr>
              <a:t>rehberlik yapma, </a:t>
            </a:r>
          </a:p>
          <a:p>
            <a:pPr eaLnBrk="1" hangingPunct="1">
              <a:lnSpc>
                <a:spcPct val="110000"/>
              </a:lnSpc>
              <a:buFont typeface="Wingdings" pitchFamily="2" charset="2"/>
              <a:buChar char="§"/>
              <a:defRPr/>
            </a:pPr>
            <a:r>
              <a:rPr lang="tr-TR" sz="3000" smtClean="0">
                <a:solidFill>
                  <a:srgbClr val="000000"/>
                </a:solidFill>
              </a:rPr>
              <a:t>temel becerileri geliştirme, </a:t>
            </a:r>
          </a:p>
          <a:p>
            <a:pPr eaLnBrk="1" hangingPunct="1">
              <a:lnSpc>
                <a:spcPct val="90000"/>
              </a:lnSpc>
              <a:buFont typeface="Wingdings" pitchFamily="2" charset="2"/>
              <a:buChar char="§"/>
              <a:defRPr/>
            </a:pPr>
            <a:endParaRPr lang="tr-TR" sz="3000" smtClean="0">
              <a:solidFill>
                <a:srgbClr val="000000"/>
              </a:solidFill>
            </a:endParaRPr>
          </a:p>
        </p:txBody>
      </p:sp>
      <p:sp>
        <p:nvSpPr>
          <p:cNvPr id="4" name="1 Başlık">
            <a:extLst>
              <a:ext uri="{FF2B5EF4-FFF2-40B4-BE49-F238E27FC236}"/>
            </a:extLst>
          </p:cNvPr>
          <p:cNvSpPr>
            <a:spLocks noGrp="1"/>
          </p:cNvSpPr>
          <p:nvPr>
            <p:ph type="title"/>
          </p:nvPr>
        </p:nvSpPr>
        <p:spPr>
          <a:xfrm>
            <a:off x="457200" y="214313"/>
            <a:ext cx="8229600" cy="785812"/>
          </a:xfrm>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dirty="0"/>
              <a:t>ÖĞRETİMDE ÖĞRETMEN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extLst>
          </p:cNvPr>
          <p:cNvSpPr>
            <a:spLocks noGrp="1"/>
          </p:cNvSpPr>
          <p:nvPr>
            <p:ph idx="1"/>
          </p:nvPr>
        </p:nvSpPr>
        <p:spPr>
          <a:xfrm>
            <a:off x="457200" y="1143000"/>
            <a:ext cx="8229600" cy="5429250"/>
          </a:xfrm>
        </p:spPr>
        <p:style>
          <a:lnRef idx="1">
            <a:schemeClr val="accent5"/>
          </a:lnRef>
          <a:fillRef idx="2">
            <a:schemeClr val="accent5"/>
          </a:fillRef>
          <a:effectRef idx="1">
            <a:schemeClr val="accent5"/>
          </a:effectRef>
          <a:fontRef idx="minor">
            <a:schemeClr val="dk1"/>
          </a:fontRef>
        </p:style>
        <p:txBody>
          <a:bodyPr>
            <a:normAutofit/>
          </a:bodyPr>
          <a:lstStyle/>
          <a:p>
            <a:pPr eaLnBrk="1" hangingPunct="1">
              <a:lnSpc>
                <a:spcPct val="110000"/>
              </a:lnSpc>
              <a:buFont typeface="Arial" charset="0"/>
              <a:buNone/>
              <a:defRPr/>
            </a:pPr>
            <a:r>
              <a:rPr lang="tr-TR" sz="3000" b="1" smtClean="0">
                <a:solidFill>
                  <a:srgbClr val="000000"/>
                </a:solidFill>
              </a:rPr>
              <a:t>	MEB öğretmenlerin yeterlilikleri </a:t>
            </a:r>
          </a:p>
          <a:p>
            <a:pPr eaLnBrk="1" hangingPunct="1">
              <a:lnSpc>
                <a:spcPct val="110000"/>
              </a:lnSpc>
              <a:buFont typeface="Wingdings" pitchFamily="2" charset="2"/>
              <a:buChar char="§"/>
              <a:defRPr/>
            </a:pPr>
            <a:r>
              <a:rPr lang="tr-TR" sz="3000" smtClean="0">
                <a:solidFill>
                  <a:srgbClr val="000000"/>
                </a:solidFill>
              </a:rPr>
              <a:t>özel eğitime gereksinim duyan öğrencilere hizmet etme, </a:t>
            </a:r>
          </a:p>
          <a:p>
            <a:pPr eaLnBrk="1" hangingPunct="1">
              <a:lnSpc>
                <a:spcPct val="110000"/>
              </a:lnSpc>
              <a:buFont typeface="Wingdings" pitchFamily="2" charset="2"/>
              <a:buChar char="§"/>
              <a:defRPr/>
            </a:pPr>
            <a:r>
              <a:rPr lang="tr-TR" sz="3000" smtClean="0">
                <a:solidFill>
                  <a:srgbClr val="000000"/>
                </a:solidFill>
              </a:rPr>
              <a:t>yetişkinleri eğitme, </a:t>
            </a:r>
          </a:p>
          <a:p>
            <a:pPr eaLnBrk="1" hangingPunct="1">
              <a:lnSpc>
                <a:spcPct val="110000"/>
              </a:lnSpc>
              <a:buFont typeface="Wingdings" pitchFamily="2" charset="2"/>
              <a:buChar char="§"/>
              <a:defRPr/>
            </a:pPr>
            <a:r>
              <a:rPr lang="tr-TR" sz="3000" smtClean="0">
                <a:solidFill>
                  <a:srgbClr val="000000"/>
                </a:solidFill>
              </a:rPr>
              <a:t>ders dışı etkinliklerde bulunma, </a:t>
            </a:r>
          </a:p>
          <a:p>
            <a:pPr eaLnBrk="1" hangingPunct="1">
              <a:lnSpc>
                <a:spcPct val="110000"/>
              </a:lnSpc>
              <a:buFont typeface="Wingdings" pitchFamily="2" charset="2"/>
              <a:buChar char="§"/>
              <a:defRPr/>
            </a:pPr>
            <a:r>
              <a:rPr lang="tr-TR" sz="3000" smtClean="0">
                <a:solidFill>
                  <a:srgbClr val="000000"/>
                </a:solidFill>
              </a:rPr>
              <a:t>kendini geliştirme, </a:t>
            </a:r>
          </a:p>
          <a:p>
            <a:pPr eaLnBrk="1" hangingPunct="1">
              <a:lnSpc>
                <a:spcPct val="110000"/>
              </a:lnSpc>
              <a:buFont typeface="Wingdings" pitchFamily="2" charset="2"/>
              <a:buChar char="§"/>
              <a:defRPr/>
            </a:pPr>
            <a:r>
              <a:rPr lang="tr-TR" sz="3000" smtClean="0">
                <a:solidFill>
                  <a:srgbClr val="000000"/>
                </a:solidFill>
              </a:rPr>
              <a:t>okulu geliştirme, </a:t>
            </a:r>
          </a:p>
          <a:p>
            <a:pPr eaLnBrk="1" hangingPunct="1">
              <a:lnSpc>
                <a:spcPct val="110000"/>
              </a:lnSpc>
              <a:buFont typeface="Wingdings" pitchFamily="2" charset="2"/>
              <a:buChar char="§"/>
              <a:defRPr/>
            </a:pPr>
            <a:r>
              <a:rPr lang="tr-TR" sz="3000" smtClean="0">
                <a:solidFill>
                  <a:srgbClr val="000000"/>
                </a:solidFill>
              </a:rPr>
              <a:t>okul-çevre ilişkilerini geliştirme olarak belirlenmiştir.</a:t>
            </a:r>
          </a:p>
          <a:p>
            <a:pPr eaLnBrk="1" hangingPunct="1">
              <a:lnSpc>
                <a:spcPct val="90000"/>
              </a:lnSpc>
              <a:buFont typeface="Wingdings" pitchFamily="2" charset="2"/>
              <a:buChar char="§"/>
              <a:defRPr/>
            </a:pPr>
            <a:endParaRPr lang="tr-TR" sz="3000" smtClean="0">
              <a:solidFill>
                <a:srgbClr val="000000"/>
              </a:solidFill>
            </a:endParaRPr>
          </a:p>
        </p:txBody>
      </p:sp>
      <p:sp>
        <p:nvSpPr>
          <p:cNvPr id="4" name="1 Başlık">
            <a:extLst>
              <a:ext uri="{FF2B5EF4-FFF2-40B4-BE49-F238E27FC236}"/>
            </a:extLst>
          </p:cNvPr>
          <p:cNvSpPr>
            <a:spLocks noGrp="1"/>
          </p:cNvSpPr>
          <p:nvPr>
            <p:ph type="title"/>
          </p:nvPr>
        </p:nvSpPr>
        <p:spPr>
          <a:xfrm>
            <a:off x="457200" y="214313"/>
            <a:ext cx="8229600" cy="785812"/>
          </a:xfrm>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dirty="0"/>
              <a:t>ÖĞRETİMDE ÖĞRETMEN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extLst>
          </p:cNvPr>
          <p:cNvSpPr>
            <a:spLocks noGrp="1"/>
          </p:cNvSpPr>
          <p:nvPr>
            <p:ph type="title"/>
          </p:nvPr>
        </p:nvSpPr>
        <p:spPr>
          <a:xfrm>
            <a:off x="457200" y="274638"/>
            <a:ext cx="8229600" cy="868362"/>
          </a:xfrm>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dirty="0"/>
              <a:t>Öğretmeninin Yeterlilikleri </a:t>
            </a:r>
          </a:p>
        </p:txBody>
      </p:sp>
      <p:sp>
        <p:nvSpPr>
          <p:cNvPr id="3" name="2 İçerik Yer Tutucusu">
            <a:extLst>
              <a:ext uri="{FF2B5EF4-FFF2-40B4-BE49-F238E27FC236}"/>
            </a:extLst>
          </p:cNvPr>
          <p:cNvSpPr>
            <a:spLocks noGrp="1"/>
          </p:cNvSpPr>
          <p:nvPr>
            <p:ph idx="1"/>
          </p:nvPr>
        </p:nvSpPr>
        <p:spPr>
          <a:xfrm>
            <a:off x="457200" y="1285875"/>
            <a:ext cx="8229600" cy="5143500"/>
          </a:xfrm>
        </p:spPr>
        <p:style>
          <a:lnRef idx="1">
            <a:schemeClr val="accent5"/>
          </a:lnRef>
          <a:fillRef idx="2">
            <a:schemeClr val="accent5"/>
          </a:fillRef>
          <a:effectRef idx="1">
            <a:schemeClr val="accent5"/>
          </a:effectRef>
          <a:fontRef idx="minor">
            <a:schemeClr val="dk1"/>
          </a:fontRef>
        </p:style>
        <p:txBody>
          <a:bodyPr rtlCol="0">
            <a:normAutofit lnSpcReduction="10000"/>
          </a:bodyPr>
          <a:lstStyle/>
          <a:p>
            <a:pPr eaLnBrk="1" fontAlgn="auto" hangingPunct="1">
              <a:spcAft>
                <a:spcPts val="0"/>
              </a:spcAft>
              <a:buFont typeface="Wingdings" pitchFamily="2" charset="2"/>
              <a:buChar char="§"/>
              <a:defRPr/>
            </a:pPr>
            <a:r>
              <a:rPr lang="tr-TR" dirty="0"/>
              <a:t>Mesleki bilgi ve becerilerde yeterli olma, </a:t>
            </a:r>
          </a:p>
          <a:p>
            <a:pPr eaLnBrk="1" fontAlgn="auto" hangingPunct="1">
              <a:spcAft>
                <a:spcPts val="0"/>
              </a:spcAft>
              <a:buFont typeface="Wingdings" pitchFamily="2" charset="2"/>
              <a:buChar char="§"/>
              <a:defRPr/>
            </a:pPr>
            <a:r>
              <a:rPr lang="tr-TR" dirty="0"/>
              <a:t>Kendini kontrol etme, </a:t>
            </a:r>
          </a:p>
          <a:p>
            <a:pPr eaLnBrk="1" fontAlgn="auto" hangingPunct="1">
              <a:spcAft>
                <a:spcPts val="0"/>
              </a:spcAft>
              <a:buFont typeface="Wingdings" pitchFamily="2" charset="2"/>
              <a:buChar char="§"/>
              <a:defRPr/>
            </a:pPr>
            <a:r>
              <a:rPr lang="tr-TR" dirty="0"/>
              <a:t>İyi bir görüntüye sahip olma, </a:t>
            </a:r>
          </a:p>
          <a:p>
            <a:pPr eaLnBrk="1" fontAlgn="auto" hangingPunct="1">
              <a:spcAft>
                <a:spcPts val="0"/>
              </a:spcAft>
              <a:buFont typeface="Wingdings" pitchFamily="2" charset="2"/>
              <a:buChar char="§"/>
              <a:defRPr/>
            </a:pPr>
            <a:r>
              <a:rPr lang="tr-TR" dirty="0"/>
              <a:t>Öğrencileri her konuda anlama, </a:t>
            </a:r>
          </a:p>
          <a:p>
            <a:pPr eaLnBrk="1" fontAlgn="auto" hangingPunct="1">
              <a:spcAft>
                <a:spcPts val="0"/>
              </a:spcAft>
              <a:buFont typeface="Wingdings" pitchFamily="2" charset="2"/>
              <a:buChar char="§"/>
              <a:defRPr/>
            </a:pPr>
            <a:r>
              <a:rPr lang="tr-TR" dirty="0"/>
              <a:t>İnsan ilişkilerinde iyi olma, </a:t>
            </a:r>
          </a:p>
          <a:p>
            <a:pPr eaLnBrk="1" fontAlgn="auto" hangingPunct="1">
              <a:spcAft>
                <a:spcPts val="0"/>
              </a:spcAft>
              <a:buFont typeface="Wingdings" pitchFamily="2" charset="2"/>
              <a:buChar char="§"/>
              <a:defRPr/>
            </a:pPr>
            <a:r>
              <a:rPr lang="tr-TR" dirty="0"/>
              <a:t>Eleştiriye açık olma, </a:t>
            </a:r>
          </a:p>
          <a:p>
            <a:pPr eaLnBrk="1" fontAlgn="auto" hangingPunct="1">
              <a:spcAft>
                <a:spcPts val="0"/>
              </a:spcAft>
              <a:buFont typeface="Wingdings" pitchFamily="2" charset="2"/>
              <a:buChar char="§"/>
              <a:defRPr/>
            </a:pPr>
            <a:r>
              <a:rPr lang="tr-TR" dirty="0"/>
              <a:t>Sabırlı olma, </a:t>
            </a:r>
          </a:p>
          <a:p>
            <a:pPr eaLnBrk="1" fontAlgn="auto" hangingPunct="1">
              <a:spcAft>
                <a:spcPts val="0"/>
              </a:spcAft>
              <a:buFont typeface="Wingdings" pitchFamily="2" charset="2"/>
              <a:buChar char="§"/>
              <a:defRPr/>
            </a:pPr>
            <a:r>
              <a:rPr lang="tr-TR" dirty="0"/>
              <a:t>Espri anlayışına sahip olma, </a:t>
            </a:r>
          </a:p>
          <a:p>
            <a:pPr eaLnBrk="1" fontAlgn="auto" hangingPunct="1">
              <a:spcAft>
                <a:spcPts val="0"/>
              </a:spcAft>
              <a:buFont typeface="Wingdings" pitchFamily="2" charset="2"/>
              <a:buChar char="§"/>
              <a:defRPr/>
            </a:pPr>
            <a:r>
              <a:rPr lang="tr-TR" dirty="0"/>
              <a:t>Kendine güveni olma, </a:t>
            </a:r>
          </a:p>
          <a:p>
            <a:pPr eaLnBrk="1" fontAlgn="auto" hangingPunct="1">
              <a:spcAft>
                <a:spcPts val="0"/>
              </a:spcAft>
              <a:buFont typeface="Wingdings" pitchFamily="2" charset="2"/>
              <a:buChar char="§"/>
              <a:defRPr/>
            </a:pPr>
            <a:endParaRPr lang="tr-TR" dirty="0"/>
          </a:p>
          <a:p>
            <a:pPr eaLnBrk="1" fontAlgn="auto" hangingPunct="1">
              <a:spcAft>
                <a:spcPts val="0"/>
              </a:spcAft>
              <a:buFont typeface="Arial" panose="020B0604020202020204" pitchFamily="34" charset="0"/>
              <a:buNone/>
              <a:defRPr/>
            </a:pP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extLst>
          </p:cNvPr>
          <p:cNvSpPr>
            <a:spLocks noGrp="1"/>
          </p:cNvSpPr>
          <p:nvPr>
            <p:ph type="title"/>
          </p:nvPr>
        </p:nvSpPr>
        <p:spPr>
          <a:xfrm>
            <a:off x="457200" y="274638"/>
            <a:ext cx="8229600" cy="868362"/>
          </a:xfrm>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dirty="0"/>
              <a:t>Öğretmeninin Yeterlilikleri </a:t>
            </a:r>
          </a:p>
        </p:txBody>
      </p:sp>
      <p:sp>
        <p:nvSpPr>
          <p:cNvPr id="3" name="2 İçerik Yer Tutucusu">
            <a:extLst>
              <a:ext uri="{FF2B5EF4-FFF2-40B4-BE49-F238E27FC236}"/>
            </a:extLst>
          </p:cNvPr>
          <p:cNvSpPr>
            <a:spLocks noGrp="1"/>
          </p:cNvSpPr>
          <p:nvPr>
            <p:ph idx="1"/>
          </p:nvPr>
        </p:nvSpPr>
        <p:spPr>
          <a:xfrm>
            <a:off x="428625" y="1285875"/>
            <a:ext cx="8286750" cy="5143500"/>
          </a:xfrm>
        </p:spPr>
        <p:style>
          <a:lnRef idx="1">
            <a:schemeClr val="accent5"/>
          </a:lnRef>
          <a:fillRef idx="2">
            <a:schemeClr val="accent5"/>
          </a:fillRef>
          <a:effectRef idx="1">
            <a:schemeClr val="accent5"/>
          </a:effectRef>
          <a:fontRef idx="minor">
            <a:schemeClr val="dk1"/>
          </a:fontRef>
        </p:style>
        <p:txBody>
          <a:bodyPr rtlCol="0">
            <a:normAutofit lnSpcReduction="10000"/>
          </a:bodyPr>
          <a:lstStyle/>
          <a:p>
            <a:pPr eaLnBrk="1" fontAlgn="auto" hangingPunct="1">
              <a:spcAft>
                <a:spcPts val="0"/>
              </a:spcAft>
              <a:buFont typeface="Wingdings" pitchFamily="2" charset="2"/>
              <a:buChar char="§"/>
              <a:defRPr/>
            </a:pPr>
            <a:r>
              <a:rPr lang="tr-TR" dirty="0"/>
              <a:t>İyi görgü ve alışkanlığa sahip olma, </a:t>
            </a:r>
          </a:p>
          <a:p>
            <a:pPr eaLnBrk="1" fontAlgn="auto" hangingPunct="1">
              <a:spcAft>
                <a:spcPts val="0"/>
              </a:spcAft>
              <a:buFont typeface="Wingdings" pitchFamily="2" charset="2"/>
              <a:buChar char="§"/>
              <a:defRPr/>
            </a:pPr>
            <a:r>
              <a:rPr lang="tr-TR" dirty="0"/>
              <a:t>Ders işlerken bütün öğrenciler ile ilgilenme, </a:t>
            </a:r>
          </a:p>
          <a:p>
            <a:pPr eaLnBrk="1" fontAlgn="auto" hangingPunct="1">
              <a:spcAft>
                <a:spcPts val="0"/>
              </a:spcAft>
              <a:buFont typeface="Wingdings" pitchFamily="2" charset="2"/>
              <a:buChar char="§"/>
              <a:defRPr/>
            </a:pPr>
            <a:r>
              <a:rPr lang="tr-TR" dirty="0"/>
              <a:t>İyi bir disiplin anlayışına sahip olma, </a:t>
            </a:r>
          </a:p>
          <a:p>
            <a:pPr eaLnBrk="1" fontAlgn="auto" hangingPunct="1">
              <a:spcAft>
                <a:spcPts val="0"/>
              </a:spcAft>
              <a:buFont typeface="Wingdings" pitchFamily="2" charset="2"/>
              <a:buChar char="§"/>
              <a:defRPr/>
            </a:pPr>
            <a:r>
              <a:rPr lang="tr-TR" dirty="0"/>
              <a:t>Öğrenci görüşlerine açık olma, </a:t>
            </a:r>
          </a:p>
          <a:p>
            <a:pPr eaLnBrk="1" fontAlgn="auto" hangingPunct="1">
              <a:spcAft>
                <a:spcPts val="0"/>
              </a:spcAft>
              <a:buFont typeface="Wingdings" pitchFamily="2" charset="2"/>
              <a:buChar char="§"/>
              <a:defRPr/>
            </a:pPr>
            <a:r>
              <a:rPr lang="tr-TR" dirty="0"/>
              <a:t>Doğaçlama (kendiliğinden konu veya espri yaratma) yeteneğine sahip olma, </a:t>
            </a:r>
          </a:p>
          <a:p>
            <a:pPr eaLnBrk="1" fontAlgn="auto" hangingPunct="1">
              <a:spcAft>
                <a:spcPts val="0"/>
              </a:spcAft>
              <a:buFont typeface="Wingdings" pitchFamily="2" charset="2"/>
              <a:buChar char="§"/>
              <a:defRPr/>
            </a:pPr>
            <a:r>
              <a:rPr lang="tr-TR" dirty="0"/>
              <a:t>Özgür düşünce geliştirmesi ve bunu teşvik etme, </a:t>
            </a:r>
          </a:p>
          <a:p>
            <a:pPr eaLnBrk="1" fontAlgn="auto" hangingPunct="1">
              <a:spcAft>
                <a:spcPts val="0"/>
              </a:spcAft>
              <a:buFont typeface="Wingdings" pitchFamily="2" charset="2"/>
              <a:buChar char="§"/>
              <a:defRPr/>
            </a:pPr>
            <a:r>
              <a:rPr lang="fr-FR" dirty="0"/>
              <a:t>Öğrenci performansını değerlendirirken </a:t>
            </a:r>
            <a:r>
              <a:rPr lang="fr-FR" dirty="0" err="1"/>
              <a:t>objektif</a:t>
            </a:r>
            <a:r>
              <a:rPr lang="fr-FR" dirty="0"/>
              <a:t> davranma, </a:t>
            </a:r>
          </a:p>
          <a:p>
            <a:pPr eaLnBrk="1" fontAlgn="auto" hangingPunct="1">
              <a:spcAft>
                <a:spcPts val="0"/>
              </a:spcAft>
              <a:buFont typeface="Wingdings" pitchFamily="2" charset="2"/>
              <a:buChar char="§"/>
              <a:defRPr/>
            </a:pPr>
            <a:endParaRPr lang="tr-TR" dirty="0"/>
          </a:p>
          <a:p>
            <a:pPr eaLnBrk="1" fontAlgn="auto" hangingPunct="1">
              <a:spcAft>
                <a:spcPts val="0"/>
              </a:spcAft>
              <a:buFont typeface="Wingdings" pitchFamily="2" charset="2"/>
              <a:buChar char="§"/>
              <a:defRPr/>
            </a:pPr>
            <a:endParaRPr lang="tr-TR" dirty="0"/>
          </a:p>
          <a:p>
            <a:pPr eaLnBrk="1" fontAlgn="auto" hangingPunct="1">
              <a:spcAft>
                <a:spcPts val="0"/>
              </a:spcAft>
              <a:buFont typeface="Wingdings" pitchFamily="2" charset="2"/>
              <a:buChar char="§"/>
              <a:defRPr/>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5 Slayt Numarası Yer Tutucusu"/>
          <p:cNvSpPr txBox="1">
            <a:spLocks noGrp="1"/>
          </p:cNvSpPr>
          <p:nvPr/>
        </p:nvSpPr>
        <p:spPr>
          <a:xfrm>
            <a:off x="6251575" y="6556375"/>
            <a:ext cx="588963" cy="228600"/>
          </a:xfrm>
          <a:prstGeom prst="rect">
            <a:avLst/>
          </a:prstGeom>
          <a:noFill/>
        </p:spPr>
        <p:txBody>
          <a:bodyPr lIns="0" tIns="0" rIns="0" bIns="0" anchor="b"/>
          <a:lstStyle/>
          <a:p>
            <a:pPr algn="r" fontAlgn="auto">
              <a:spcBef>
                <a:spcPts val="0"/>
              </a:spcBef>
              <a:spcAft>
                <a:spcPts val="0"/>
              </a:spcAft>
              <a:defRPr/>
            </a:pPr>
            <a:fld id="{E0925A01-E29E-4DDC-9E28-F327F9F63432}" type="slidenum">
              <a:rPr lang="tr-TR" sz="1100">
                <a:solidFill>
                  <a:schemeClr val="tx2"/>
                </a:solidFill>
                <a:latin typeface="+mn-lt"/>
                <a:cs typeface="+mn-cs"/>
              </a:rPr>
              <a:pPr algn="r" fontAlgn="auto">
                <a:spcBef>
                  <a:spcPts val="0"/>
                </a:spcBef>
                <a:spcAft>
                  <a:spcPts val="0"/>
                </a:spcAft>
                <a:defRPr/>
              </a:pPr>
              <a:t>3</a:t>
            </a:fld>
            <a:endParaRPr lang="tr-TR" sz="1100">
              <a:solidFill>
                <a:schemeClr val="tx2"/>
              </a:solidFill>
              <a:latin typeface="+mn-lt"/>
              <a:cs typeface="+mn-cs"/>
            </a:endParaRPr>
          </a:p>
        </p:txBody>
      </p:sp>
      <p:sp>
        <p:nvSpPr>
          <p:cNvPr id="18434" name="Rectangle 2"/>
          <p:cNvSpPr>
            <a:spLocks noGrp="1"/>
          </p:cNvSpPr>
          <p:nvPr>
            <p:ph type="title" idx="4294967295"/>
          </p:nvPr>
        </p:nvSpPr>
        <p:spPr/>
        <p:txBody>
          <a:bodyPr lIns="45720" tIns="0" rIns="45720" bIns="0" anchor="b"/>
          <a:lstStyle/>
          <a:p>
            <a:r>
              <a:rPr lang="tr-TR" sz="4000" smtClean="0"/>
              <a:t>Öğretmen kimdir?</a:t>
            </a:r>
          </a:p>
        </p:txBody>
      </p:sp>
      <p:sp>
        <p:nvSpPr>
          <p:cNvPr id="18435" name="Rectangle 3"/>
          <p:cNvSpPr>
            <a:spLocks noGrp="1"/>
          </p:cNvSpPr>
          <p:nvPr>
            <p:ph type="body" idx="4294967295"/>
          </p:nvPr>
        </p:nvSpPr>
        <p:spPr>
          <a:xfrm>
            <a:off x="457200" y="1890713"/>
            <a:ext cx="8229600" cy="3559175"/>
          </a:xfrm>
        </p:spPr>
        <p:txBody>
          <a:bodyPr/>
          <a:lstStyle/>
          <a:p>
            <a:pPr marL="273050" indent="-273050" algn="just">
              <a:lnSpc>
                <a:spcPct val="80000"/>
              </a:lnSpc>
            </a:pPr>
            <a:r>
              <a:rPr lang="tr-TR" sz="3000" smtClean="0"/>
              <a:t>Öğretmenlik çok eski bir meslek olmasına rağmen, bir meslek olarak kabul görmesi oldukça yenidir.</a:t>
            </a:r>
          </a:p>
          <a:p>
            <a:pPr marL="273050" indent="-273050" algn="just">
              <a:lnSpc>
                <a:spcPct val="80000"/>
              </a:lnSpc>
            </a:pPr>
            <a:endParaRPr lang="tr-TR" sz="3000" smtClean="0"/>
          </a:p>
          <a:p>
            <a:pPr marL="273050" indent="-273050" algn="just">
              <a:lnSpc>
                <a:spcPct val="80000"/>
              </a:lnSpc>
            </a:pPr>
            <a:r>
              <a:rPr lang="tr-TR" sz="3000" smtClean="0"/>
              <a:t>Öğretim, öğrenmenin gerçekleşmesi ve bireyde istenen davranışların gelişmesi için uygulanan süreçlerin tümüdür. Bu süreçleri gerçekleştiren kişiye </a:t>
            </a:r>
            <a:r>
              <a:rPr lang="tr-TR" sz="3000" b="1" smtClean="0">
                <a:solidFill>
                  <a:schemeClr val="tx2"/>
                </a:solidFill>
              </a:rPr>
              <a:t>“öğretmen”</a:t>
            </a:r>
            <a:r>
              <a:rPr lang="tr-TR" sz="3000" smtClean="0"/>
              <a:t> denir. </a:t>
            </a:r>
          </a:p>
          <a:p>
            <a:pPr marL="273050" indent="-273050" algn="just">
              <a:lnSpc>
                <a:spcPct val="80000"/>
              </a:lnSpc>
            </a:pPr>
            <a:endParaRPr lang="tr-TR" sz="3000" smtClean="0"/>
          </a:p>
          <a:p>
            <a:pPr marL="273050" indent="-273050" algn="just">
              <a:lnSpc>
                <a:spcPct val="80000"/>
              </a:lnSpc>
            </a:pPr>
            <a:r>
              <a:rPr lang="tr-TR" sz="3000" b="1" smtClean="0">
                <a:solidFill>
                  <a:schemeClr val="tx2"/>
                </a:solidFill>
              </a:rPr>
              <a:t>Öğretmen;</a:t>
            </a:r>
            <a:r>
              <a:rPr lang="tr-TR" sz="3000" smtClean="0"/>
              <a:t> belli konuları, belli bir gruba ya da kişiye öğreten ve davranışlarıyla öğrenen gruba örnek oluşturan kişidir.</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extLst>
          </p:cNvPr>
          <p:cNvSpPr>
            <a:spLocks noGrp="1"/>
          </p:cNvSpPr>
          <p:nvPr>
            <p:ph type="title"/>
          </p:nvPr>
        </p:nvSpPr>
        <p:spPr>
          <a:xfrm>
            <a:off x="457200" y="274638"/>
            <a:ext cx="8229600" cy="725487"/>
          </a:xfrm>
        </p:spPr>
        <p:style>
          <a:lnRef idx="3">
            <a:schemeClr val="lt1"/>
          </a:lnRef>
          <a:fillRef idx="1">
            <a:schemeClr val="accent5"/>
          </a:fillRef>
          <a:effectRef idx="1">
            <a:schemeClr val="accent5"/>
          </a:effectRef>
          <a:fontRef idx="minor">
            <a:schemeClr val="lt1"/>
          </a:fontRef>
        </p:style>
        <p:txBody>
          <a:bodyPr rtlCol="0">
            <a:normAutofit fontScale="90000"/>
          </a:bodyPr>
          <a:lstStyle/>
          <a:p>
            <a:pPr eaLnBrk="1" fontAlgn="auto" hangingPunct="1">
              <a:spcAft>
                <a:spcPts val="0"/>
              </a:spcAft>
              <a:defRPr/>
            </a:pPr>
            <a:r>
              <a:rPr lang="tr-TR" dirty="0"/>
              <a:t>Öğretmeninin Yeterlilikleri </a:t>
            </a:r>
          </a:p>
        </p:txBody>
      </p:sp>
      <p:sp>
        <p:nvSpPr>
          <p:cNvPr id="3" name="2 İçerik Yer Tutucusu">
            <a:extLst>
              <a:ext uri="{FF2B5EF4-FFF2-40B4-BE49-F238E27FC236}"/>
            </a:extLst>
          </p:cNvPr>
          <p:cNvSpPr>
            <a:spLocks noGrp="1"/>
          </p:cNvSpPr>
          <p:nvPr>
            <p:ph idx="1"/>
          </p:nvPr>
        </p:nvSpPr>
        <p:spPr>
          <a:xfrm>
            <a:off x="428625" y="1143000"/>
            <a:ext cx="8229600" cy="5286375"/>
          </a:xfrm>
        </p:spPr>
        <p:style>
          <a:lnRef idx="1">
            <a:schemeClr val="accent5"/>
          </a:lnRef>
          <a:fillRef idx="2">
            <a:schemeClr val="accent5"/>
          </a:fillRef>
          <a:effectRef idx="1">
            <a:schemeClr val="accent5"/>
          </a:effectRef>
          <a:fontRef idx="minor">
            <a:schemeClr val="dk1"/>
          </a:fontRef>
        </p:style>
        <p:txBody>
          <a:bodyPr rtlCol="0">
            <a:normAutofit/>
          </a:bodyPr>
          <a:lstStyle/>
          <a:p>
            <a:pPr eaLnBrk="1" fontAlgn="auto" hangingPunct="1">
              <a:spcAft>
                <a:spcPts val="0"/>
              </a:spcAft>
              <a:buFont typeface="Wingdings" pitchFamily="2" charset="2"/>
              <a:buChar char="§"/>
              <a:defRPr/>
            </a:pPr>
            <a:r>
              <a:rPr lang="tr-TR" dirty="0"/>
              <a:t>Dersi ilginç hale getirme, Geniş bakış açısına sahip olma, </a:t>
            </a:r>
          </a:p>
          <a:p>
            <a:pPr eaLnBrk="1" fontAlgn="auto" hangingPunct="1">
              <a:spcAft>
                <a:spcPts val="0"/>
              </a:spcAft>
              <a:buFont typeface="Wingdings" pitchFamily="2" charset="2"/>
              <a:buChar char="§"/>
              <a:defRPr/>
            </a:pPr>
            <a:r>
              <a:rPr lang="tr-TR" dirty="0"/>
              <a:t>Ders işlerken öğrenci ilgi ve isteklerine de yer verme, </a:t>
            </a:r>
          </a:p>
          <a:p>
            <a:pPr eaLnBrk="1" fontAlgn="auto" hangingPunct="1">
              <a:spcAft>
                <a:spcPts val="0"/>
              </a:spcAft>
              <a:buFont typeface="Wingdings" pitchFamily="2" charset="2"/>
              <a:buChar char="§"/>
              <a:defRPr/>
            </a:pPr>
            <a:r>
              <a:rPr lang="tr-TR" dirty="0"/>
              <a:t>Becerileri iyi yapanları ödüllendirme, </a:t>
            </a:r>
          </a:p>
          <a:p>
            <a:pPr eaLnBrk="1" fontAlgn="auto" hangingPunct="1">
              <a:spcAft>
                <a:spcPts val="0"/>
              </a:spcAft>
              <a:buFont typeface="Wingdings" pitchFamily="2" charset="2"/>
              <a:buChar char="§"/>
              <a:defRPr/>
            </a:pPr>
            <a:r>
              <a:rPr lang="tr-TR" dirty="0"/>
              <a:t>Öğrencilerin derse yeterince katılmalarını sağlama, </a:t>
            </a:r>
          </a:p>
          <a:p>
            <a:pPr eaLnBrk="1" fontAlgn="auto" hangingPunct="1">
              <a:spcAft>
                <a:spcPts val="0"/>
              </a:spcAft>
              <a:buFont typeface="Wingdings" pitchFamily="2" charset="2"/>
              <a:buChar char="§"/>
              <a:defRPr/>
            </a:pPr>
            <a:r>
              <a:rPr lang="tr-TR" dirty="0"/>
              <a:t>Öğrenci düzeyine uygun ders işleme.</a:t>
            </a:r>
          </a:p>
          <a:p>
            <a:pPr eaLnBrk="1" fontAlgn="auto" hangingPunct="1">
              <a:spcAft>
                <a:spcPts val="0"/>
              </a:spcAft>
              <a:buFont typeface="Wingdings" pitchFamily="2" charset="2"/>
              <a:buChar char="§"/>
              <a:defRPr/>
            </a:pPr>
            <a:endParaRPr lang="tr-TR" dirty="0"/>
          </a:p>
          <a:p>
            <a:pPr eaLnBrk="1" fontAlgn="auto" hangingPunct="1">
              <a:spcAft>
                <a:spcPts val="0"/>
              </a:spcAft>
              <a:buFont typeface="Wingdings" pitchFamily="2" charset="2"/>
              <a:buChar char="§"/>
              <a:defRPr/>
            </a:pPr>
            <a:endParaRPr lang="tr-TR" dirty="0"/>
          </a:p>
          <a:p>
            <a:pPr eaLnBrk="1" fontAlgn="auto" hangingPunct="1">
              <a:spcAft>
                <a:spcPts val="0"/>
              </a:spcAft>
              <a:buFont typeface="Arial" panose="020B0604020202020204" pitchFamily="34" charset="0"/>
              <a:buChar char="•"/>
              <a:defRPr/>
            </a:pP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15 Slayt Numarası Yer Tutucusu"/>
          <p:cNvSpPr>
            <a:spLocks noGrp="1"/>
          </p:cNvSpPr>
          <p:nvPr>
            <p:ph type="sldNum" sz="quarter" idx="12"/>
          </p:nvPr>
        </p:nvSpPr>
        <p:spPr bwMode="auto">
          <a:noFill/>
          <a:ln>
            <a:miter lim="800000"/>
            <a:headEnd/>
            <a:tailEnd/>
          </a:ln>
        </p:spPr>
        <p:txBody>
          <a:bodyPr/>
          <a:lstStyle/>
          <a:p>
            <a:fld id="{6913A58D-CD0B-4CC6-8341-04FCCDEB8609}" type="slidenum">
              <a:rPr lang="tr-TR" altLang="tr-TR" smtClean="0">
                <a:cs typeface="Arial" charset="0"/>
              </a:rPr>
              <a:pPr/>
              <a:t>31</a:t>
            </a:fld>
            <a:endParaRPr lang="tr-TR" altLang="tr-TR" smtClean="0">
              <a:cs typeface="Arial" charset="0"/>
            </a:endParaRPr>
          </a:p>
        </p:txBody>
      </p:sp>
      <p:sp>
        <p:nvSpPr>
          <p:cNvPr id="176130" name="Rectangle 2">
            <a:extLst>
              <a:ext uri="{FF2B5EF4-FFF2-40B4-BE49-F238E27FC236}"/>
            </a:extLst>
          </p:cNvPr>
          <p:cNvSpPr>
            <a:spLocks noGrp="1"/>
          </p:cNvSpPr>
          <p:nvPr>
            <p:ph type="title"/>
          </p:nvPr>
        </p:nvSpPr>
        <p:spPr>
          <a:xfrm>
            <a:off x="457200" y="320675"/>
            <a:ext cx="8258175" cy="1020763"/>
          </a:xfrm>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sz="3400" dirty="0">
                <a:solidFill>
                  <a:schemeClr val="tx1"/>
                </a:solidFill>
              </a:rPr>
              <a:t>Mesleki Etik Nedir?</a:t>
            </a:r>
          </a:p>
        </p:txBody>
      </p:sp>
      <p:sp>
        <p:nvSpPr>
          <p:cNvPr id="176131" name="Rectangle 3">
            <a:extLst>
              <a:ext uri="{FF2B5EF4-FFF2-40B4-BE49-F238E27FC236}"/>
            </a:extLst>
          </p:cNvPr>
          <p:cNvSpPr>
            <a:spLocks noGrp="1"/>
          </p:cNvSpPr>
          <p:nvPr>
            <p:ph type="body" idx="1"/>
          </p:nvPr>
        </p:nvSpPr>
        <p:spPr>
          <a:xfrm>
            <a:off x="457200" y="1571625"/>
            <a:ext cx="8258175" cy="4884738"/>
          </a:xfrm>
        </p:spPr>
        <p:style>
          <a:lnRef idx="1">
            <a:schemeClr val="accent5"/>
          </a:lnRef>
          <a:fillRef idx="2">
            <a:schemeClr val="accent5"/>
          </a:fillRef>
          <a:effectRef idx="1">
            <a:schemeClr val="accent5"/>
          </a:effectRef>
          <a:fontRef idx="minor">
            <a:schemeClr val="dk1"/>
          </a:fontRef>
        </p:style>
        <p:txBody>
          <a:bodyPr rtlCol="0">
            <a:normAutofit/>
          </a:bodyPr>
          <a:lstStyle/>
          <a:p>
            <a:pPr marL="452438" indent="-452438" eaLnBrk="1" fontAlgn="auto" hangingPunct="1">
              <a:spcAft>
                <a:spcPts val="0"/>
              </a:spcAft>
              <a:buFont typeface="Arial" panose="020B0604020202020204" pitchFamily="34" charset="0"/>
              <a:buChar char="•"/>
              <a:defRPr/>
            </a:pPr>
            <a:r>
              <a:rPr lang="tr-TR" dirty="0"/>
              <a:t>Bütün mesleki uğraşıların iyi ve doğruya yönlendirilmesi konusunda </a:t>
            </a:r>
            <a:r>
              <a:rPr lang="tr-TR" u="sng" dirty="0"/>
              <a:t>ilkeler koyan</a:t>
            </a:r>
            <a:r>
              <a:rPr lang="tr-TR" dirty="0"/>
              <a:t>, meslek üyelerinin </a:t>
            </a:r>
            <a:r>
              <a:rPr lang="tr-TR" u="sng" dirty="0"/>
              <a:t>kişisel arzularını sınırlayan</a:t>
            </a:r>
            <a:r>
              <a:rPr lang="tr-TR" dirty="0"/>
              <a:t>, belli bir çizginin dışına çıkmalarını önlemeye çalışan, </a:t>
            </a:r>
            <a:r>
              <a:rPr lang="tr-TR" u="sng" dirty="0"/>
              <a:t>mesleki idealleri geliştiren </a:t>
            </a:r>
            <a:r>
              <a:rPr lang="tr-TR" dirty="0"/>
              <a:t>ve ilkesiz üyeleri meslekten dışlayan bir ilkeler dizgesidir.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6131">
                                            <p:bg/>
                                          </p:spTgt>
                                        </p:tgtEl>
                                        <p:attrNameLst>
                                          <p:attrName>style.visibility</p:attrName>
                                        </p:attrNameLst>
                                      </p:cBhvr>
                                      <p:to>
                                        <p:strVal val="visible"/>
                                      </p:to>
                                    </p:set>
                                    <p:animEffect transition="in" filter="fade">
                                      <p:cBhvr>
                                        <p:cTn id="7" dur="2000"/>
                                        <p:tgtEl>
                                          <p:spTgt spid="176131">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6131">
                                            <p:txEl>
                                              <p:pRg st="0" end="0"/>
                                            </p:txEl>
                                          </p:spTgt>
                                        </p:tgtEl>
                                        <p:attrNameLst>
                                          <p:attrName>style.visibility</p:attrName>
                                        </p:attrNameLst>
                                      </p:cBhvr>
                                      <p:to>
                                        <p:strVal val="visible"/>
                                      </p:to>
                                    </p:set>
                                    <p:animEffect transition="in" filter="fade">
                                      <p:cBhvr>
                                        <p:cTn id="12" dur="2000"/>
                                        <p:tgtEl>
                                          <p:spTgt spid="1761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1" grpId="0" build="p"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15 Slayt Numarası Yer Tutucusu"/>
          <p:cNvSpPr>
            <a:spLocks noGrp="1"/>
          </p:cNvSpPr>
          <p:nvPr>
            <p:ph type="sldNum" sz="quarter" idx="12"/>
          </p:nvPr>
        </p:nvSpPr>
        <p:spPr bwMode="auto">
          <a:noFill/>
          <a:ln>
            <a:miter lim="800000"/>
            <a:headEnd/>
            <a:tailEnd/>
          </a:ln>
        </p:spPr>
        <p:txBody>
          <a:bodyPr/>
          <a:lstStyle/>
          <a:p>
            <a:fld id="{73B9F58E-795F-4CC0-B36D-98694CEAABEE}" type="slidenum">
              <a:rPr lang="tr-TR" altLang="tr-TR" smtClean="0">
                <a:cs typeface="Arial" charset="0"/>
              </a:rPr>
              <a:pPr/>
              <a:t>32</a:t>
            </a:fld>
            <a:endParaRPr lang="tr-TR" altLang="tr-TR" smtClean="0">
              <a:cs typeface="Arial" charset="0"/>
            </a:endParaRPr>
          </a:p>
        </p:txBody>
      </p:sp>
      <p:sp>
        <p:nvSpPr>
          <p:cNvPr id="178178" name="Rectangle 2">
            <a:extLst>
              <a:ext uri="{FF2B5EF4-FFF2-40B4-BE49-F238E27FC236}"/>
            </a:extLst>
          </p:cNvPr>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sz="3200" dirty="0">
                <a:solidFill>
                  <a:schemeClr val="tx1"/>
                </a:solidFill>
              </a:rPr>
              <a:t>Öğretmenlerin sahip olması gereken Temel Ahlaki ve Etik Değerler</a:t>
            </a:r>
            <a:r>
              <a:rPr lang="tr-TR" sz="3400" dirty="0">
                <a:solidFill>
                  <a:schemeClr val="tx1"/>
                </a:solidFill>
              </a:rPr>
              <a:t> </a:t>
            </a:r>
          </a:p>
        </p:txBody>
      </p:sp>
      <p:sp>
        <p:nvSpPr>
          <p:cNvPr id="178179" name="Rectangle 3">
            <a:extLst>
              <a:ext uri="{FF2B5EF4-FFF2-40B4-BE49-F238E27FC236}"/>
            </a:extLst>
          </p:cNvPr>
          <p:cNvSpPr>
            <a:spLocks noGrp="1"/>
          </p:cNvSpPr>
          <p:nvPr>
            <p:ph type="body" idx="1"/>
          </p:nvPr>
        </p:nvSpPr>
        <p:spPr>
          <a:xfrm>
            <a:off x="457200" y="1571625"/>
            <a:ext cx="8258175" cy="4884738"/>
          </a:xfrm>
        </p:spPr>
        <p:style>
          <a:lnRef idx="1">
            <a:schemeClr val="accent5"/>
          </a:lnRef>
          <a:fillRef idx="2">
            <a:schemeClr val="accent5"/>
          </a:fillRef>
          <a:effectRef idx="1">
            <a:schemeClr val="accent5"/>
          </a:effectRef>
          <a:fontRef idx="minor">
            <a:schemeClr val="dk1"/>
          </a:fontRef>
        </p:style>
        <p:txBody>
          <a:bodyPr rtlCol="0">
            <a:normAutofit/>
          </a:bodyPr>
          <a:lstStyle/>
          <a:p>
            <a:pPr marL="452438" indent="-452438" eaLnBrk="1" fontAlgn="auto" hangingPunct="1">
              <a:lnSpc>
                <a:spcPct val="80000"/>
              </a:lnSpc>
              <a:spcAft>
                <a:spcPts val="0"/>
              </a:spcAft>
              <a:buFont typeface="Arial" panose="020B0604020202020204" pitchFamily="34" charset="0"/>
              <a:buChar char="•"/>
              <a:defRPr/>
            </a:pPr>
            <a:r>
              <a:rPr lang="tr-TR" dirty="0"/>
              <a:t>Profesyonellik,</a:t>
            </a:r>
          </a:p>
          <a:p>
            <a:pPr marL="452438" indent="-452438" eaLnBrk="1" fontAlgn="auto" hangingPunct="1">
              <a:lnSpc>
                <a:spcPct val="80000"/>
              </a:lnSpc>
              <a:spcAft>
                <a:spcPts val="0"/>
              </a:spcAft>
              <a:buFont typeface="Arial" panose="020B0604020202020204" pitchFamily="34" charset="0"/>
              <a:buChar char="•"/>
              <a:defRPr/>
            </a:pPr>
            <a:r>
              <a:rPr lang="tr-TR" dirty="0"/>
              <a:t>Hizmette sorumluluk,</a:t>
            </a:r>
          </a:p>
          <a:p>
            <a:pPr marL="452438" indent="-452438" eaLnBrk="1" fontAlgn="auto" hangingPunct="1">
              <a:lnSpc>
                <a:spcPct val="80000"/>
              </a:lnSpc>
              <a:spcAft>
                <a:spcPts val="0"/>
              </a:spcAft>
              <a:buFont typeface="Arial" panose="020B0604020202020204" pitchFamily="34" charset="0"/>
              <a:buChar char="•"/>
              <a:defRPr/>
            </a:pPr>
            <a:r>
              <a:rPr lang="tr-TR" dirty="0"/>
              <a:t>Adalet, </a:t>
            </a:r>
            <a:r>
              <a:rPr lang="tr-TR" dirty="0">
                <a:latin typeface="Arial" charset="0"/>
              </a:rPr>
              <a:t>e</a:t>
            </a:r>
            <a:r>
              <a:rPr lang="tr-TR" dirty="0"/>
              <a:t>şitlik,</a:t>
            </a:r>
          </a:p>
          <a:p>
            <a:pPr marL="452438" indent="-452438" eaLnBrk="1" fontAlgn="auto" hangingPunct="1">
              <a:lnSpc>
                <a:spcPct val="80000"/>
              </a:lnSpc>
              <a:spcAft>
                <a:spcPts val="0"/>
              </a:spcAft>
              <a:buFont typeface="Arial" panose="020B0604020202020204" pitchFamily="34" charset="0"/>
              <a:buChar char="•"/>
              <a:defRPr/>
            </a:pPr>
            <a:r>
              <a:rPr lang="tr-TR" dirty="0"/>
              <a:t>Sağlıklı ve güvenli bir ortam sağlanması,</a:t>
            </a:r>
          </a:p>
          <a:p>
            <a:pPr marL="452438" indent="-452438" eaLnBrk="1" fontAlgn="auto" hangingPunct="1">
              <a:lnSpc>
                <a:spcPct val="80000"/>
              </a:lnSpc>
              <a:spcAft>
                <a:spcPts val="0"/>
              </a:spcAft>
              <a:buFont typeface="Arial" panose="020B0604020202020204" pitchFamily="34" charset="0"/>
              <a:buChar char="•"/>
              <a:defRPr/>
            </a:pPr>
            <a:r>
              <a:rPr lang="tr-TR" dirty="0"/>
              <a:t>Yolsuzluk yapmama,</a:t>
            </a:r>
          </a:p>
          <a:p>
            <a:pPr marL="452438" indent="-452438" eaLnBrk="1" fontAlgn="auto" hangingPunct="1">
              <a:lnSpc>
                <a:spcPct val="80000"/>
              </a:lnSpc>
              <a:spcAft>
                <a:spcPts val="0"/>
              </a:spcAft>
              <a:buFont typeface="Arial" panose="020B0604020202020204" pitchFamily="34" charset="0"/>
              <a:buChar char="•"/>
              <a:defRPr/>
            </a:pPr>
            <a:r>
              <a:rPr lang="tr-TR" dirty="0"/>
              <a:t>Dürüstlük, doğruluk ve güven (samimi olma),</a:t>
            </a:r>
          </a:p>
          <a:p>
            <a:pPr marL="452438" indent="-452438" eaLnBrk="1" fontAlgn="auto" hangingPunct="1">
              <a:lnSpc>
                <a:spcPct val="80000"/>
              </a:lnSpc>
              <a:spcAft>
                <a:spcPts val="0"/>
              </a:spcAft>
              <a:buFont typeface="Arial" panose="020B0604020202020204" pitchFamily="34" charset="0"/>
              <a:buChar char="•"/>
              <a:defRPr/>
            </a:pPr>
            <a:r>
              <a:rPr lang="tr-TR" dirty="0"/>
              <a:t>Tarafsızlık (dinsel ve politik inançlar),</a:t>
            </a:r>
          </a:p>
          <a:p>
            <a:pPr marL="452438" indent="-452438" eaLnBrk="1" fontAlgn="auto" hangingPunct="1">
              <a:lnSpc>
                <a:spcPct val="80000"/>
              </a:lnSpc>
              <a:spcAft>
                <a:spcPts val="0"/>
              </a:spcAft>
              <a:buFont typeface="Arial" panose="020B0604020202020204" pitchFamily="34" charset="0"/>
              <a:buChar char="•"/>
              <a:defRPr/>
            </a:pPr>
            <a:r>
              <a:rPr lang="tr-TR" dirty="0"/>
              <a:t>Başkalarına saygı,</a:t>
            </a:r>
          </a:p>
          <a:p>
            <a:pPr marL="452438" indent="-452438" eaLnBrk="1" fontAlgn="auto" hangingPunct="1">
              <a:lnSpc>
                <a:spcPct val="80000"/>
              </a:lnSpc>
              <a:spcAft>
                <a:spcPts val="0"/>
              </a:spcAft>
              <a:buFont typeface="Arial" panose="020B0604020202020204" pitchFamily="34" charset="0"/>
              <a:buChar char="•"/>
              <a:defRPr/>
            </a:pPr>
            <a:r>
              <a:rPr lang="tr-TR" dirty="0"/>
              <a:t>Kaynakların etkili kullanımı (zamanın etkili kullanılması)</a:t>
            </a:r>
          </a:p>
          <a:p>
            <a:pPr marL="452438" indent="-452438" eaLnBrk="1" fontAlgn="auto" hangingPunct="1">
              <a:lnSpc>
                <a:spcPct val="80000"/>
              </a:lnSpc>
              <a:spcAft>
                <a:spcPts val="0"/>
              </a:spcAft>
              <a:buFont typeface="Arial" panose="020B0604020202020204" pitchFamily="34" charset="0"/>
              <a:buChar char="•"/>
              <a:defRPr/>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8179">
                                            <p:bg/>
                                          </p:spTgt>
                                        </p:tgtEl>
                                        <p:attrNameLst>
                                          <p:attrName>style.visibility</p:attrName>
                                        </p:attrNameLst>
                                      </p:cBhvr>
                                      <p:to>
                                        <p:strVal val="visible"/>
                                      </p:to>
                                    </p:set>
                                    <p:animEffect transition="in" filter="fade">
                                      <p:cBhvr>
                                        <p:cTn id="7" dur="2000"/>
                                        <p:tgtEl>
                                          <p:spTgt spid="178179">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8179">
                                            <p:txEl>
                                              <p:pRg st="0" end="0"/>
                                            </p:txEl>
                                          </p:spTgt>
                                        </p:tgtEl>
                                        <p:attrNameLst>
                                          <p:attrName>style.visibility</p:attrName>
                                        </p:attrNameLst>
                                      </p:cBhvr>
                                      <p:to>
                                        <p:strVal val="visible"/>
                                      </p:to>
                                    </p:set>
                                    <p:animEffect transition="in" filter="fade">
                                      <p:cBhvr>
                                        <p:cTn id="12" dur="2000"/>
                                        <p:tgtEl>
                                          <p:spTgt spid="17817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8179">
                                            <p:txEl>
                                              <p:pRg st="1" end="1"/>
                                            </p:txEl>
                                          </p:spTgt>
                                        </p:tgtEl>
                                        <p:attrNameLst>
                                          <p:attrName>style.visibility</p:attrName>
                                        </p:attrNameLst>
                                      </p:cBhvr>
                                      <p:to>
                                        <p:strVal val="visible"/>
                                      </p:to>
                                    </p:set>
                                    <p:animEffect transition="in" filter="fade">
                                      <p:cBhvr>
                                        <p:cTn id="17" dur="2000"/>
                                        <p:tgtEl>
                                          <p:spTgt spid="17817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8179">
                                            <p:txEl>
                                              <p:pRg st="2" end="2"/>
                                            </p:txEl>
                                          </p:spTgt>
                                        </p:tgtEl>
                                        <p:attrNameLst>
                                          <p:attrName>style.visibility</p:attrName>
                                        </p:attrNameLst>
                                      </p:cBhvr>
                                      <p:to>
                                        <p:strVal val="visible"/>
                                      </p:to>
                                    </p:set>
                                    <p:animEffect transition="in" filter="fade">
                                      <p:cBhvr>
                                        <p:cTn id="22" dur="2000"/>
                                        <p:tgtEl>
                                          <p:spTgt spid="17817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8179">
                                            <p:txEl>
                                              <p:pRg st="3" end="3"/>
                                            </p:txEl>
                                          </p:spTgt>
                                        </p:tgtEl>
                                        <p:attrNameLst>
                                          <p:attrName>style.visibility</p:attrName>
                                        </p:attrNameLst>
                                      </p:cBhvr>
                                      <p:to>
                                        <p:strVal val="visible"/>
                                      </p:to>
                                    </p:set>
                                    <p:animEffect transition="in" filter="fade">
                                      <p:cBhvr>
                                        <p:cTn id="27" dur="2000"/>
                                        <p:tgtEl>
                                          <p:spTgt spid="17817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78179">
                                            <p:txEl>
                                              <p:pRg st="4" end="4"/>
                                            </p:txEl>
                                          </p:spTgt>
                                        </p:tgtEl>
                                        <p:attrNameLst>
                                          <p:attrName>style.visibility</p:attrName>
                                        </p:attrNameLst>
                                      </p:cBhvr>
                                      <p:to>
                                        <p:strVal val="visible"/>
                                      </p:to>
                                    </p:set>
                                    <p:animEffect transition="in" filter="fade">
                                      <p:cBhvr>
                                        <p:cTn id="32" dur="2000"/>
                                        <p:tgtEl>
                                          <p:spTgt spid="178179">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8179">
                                            <p:txEl>
                                              <p:pRg st="5" end="5"/>
                                            </p:txEl>
                                          </p:spTgt>
                                        </p:tgtEl>
                                        <p:attrNameLst>
                                          <p:attrName>style.visibility</p:attrName>
                                        </p:attrNameLst>
                                      </p:cBhvr>
                                      <p:to>
                                        <p:strVal val="visible"/>
                                      </p:to>
                                    </p:set>
                                    <p:animEffect transition="in" filter="fade">
                                      <p:cBhvr>
                                        <p:cTn id="37" dur="2000"/>
                                        <p:tgtEl>
                                          <p:spTgt spid="178179">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78179">
                                            <p:txEl>
                                              <p:pRg st="6" end="6"/>
                                            </p:txEl>
                                          </p:spTgt>
                                        </p:tgtEl>
                                        <p:attrNameLst>
                                          <p:attrName>style.visibility</p:attrName>
                                        </p:attrNameLst>
                                      </p:cBhvr>
                                      <p:to>
                                        <p:strVal val="visible"/>
                                      </p:to>
                                    </p:set>
                                    <p:animEffect transition="in" filter="fade">
                                      <p:cBhvr>
                                        <p:cTn id="42" dur="2000"/>
                                        <p:tgtEl>
                                          <p:spTgt spid="178179">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78179">
                                            <p:txEl>
                                              <p:pRg st="7" end="7"/>
                                            </p:txEl>
                                          </p:spTgt>
                                        </p:tgtEl>
                                        <p:attrNameLst>
                                          <p:attrName>style.visibility</p:attrName>
                                        </p:attrNameLst>
                                      </p:cBhvr>
                                      <p:to>
                                        <p:strVal val="visible"/>
                                      </p:to>
                                    </p:set>
                                    <p:animEffect transition="in" filter="fade">
                                      <p:cBhvr>
                                        <p:cTn id="47" dur="2000"/>
                                        <p:tgtEl>
                                          <p:spTgt spid="178179">
                                            <p:txEl>
                                              <p:pRg st="7" end="7"/>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78179">
                                            <p:txEl>
                                              <p:pRg st="8" end="8"/>
                                            </p:txEl>
                                          </p:spTgt>
                                        </p:tgtEl>
                                        <p:attrNameLst>
                                          <p:attrName>style.visibility</p:attrName>
                                        </p:attrNameLst>
                                      </p:cBhvr>
                                      <p:to>
                                        <p:strVal val="visible"/>
                                      </p:to>
                                    </p:set>
                                    <p:animEffect transition="in" filter="fade">
                                      <p:cBhvr>
                                        <p:cTn id="52" dur="2000"/>
                                        <p:tgtEl>
                                          <p:spTgt spid="1781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79" grpId="0"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5 Slayt Numarası Yer Tutucusu"/>
          <p:cNvSpPr txBox="1">
            <a:spLocks noGrp="1"/>
          </p:cNvSpPr>
          <p:nvPr/>
        </p:nvSpPr>
        <p:spPr>
          <a:xfrm>
            <a:off x="6251575" y="6556375"/>
            <a:ext cx="588963" cy="228600"/>
          </a:xfrm>
          <a:prstGeom prst="rect">
            <a:avLst/>
          </a:prstGeom>
          <a:noFill/>
        </p:spPr>
        <p:txBody>
          <a:bodyPr lIns="0" tIns="0" rIns="0" bIns="0" anchor="b"/>
          <a:lstStyle/>
          <a:p>
            <a:pPr algn="r" fontAlgn="auto">
              <a:spcBef>
                <a:spcPts val="0"/>
              </a:spcBef>
              <a:spcAft>
                <a:spcPts val="0"/>
              </a:spcAft>
              <a:defRPr/>
            </a:pPr>
            <a:fld id="{04A2C723-C42B-4649-80F5-A486880B0883}" type="slidenum">
              <a:rPr lang="tr-TR" sz="1100">
                <a:solidFill>
                  <a:schemeClr val="tx2"/>
                </a:solidFill>
                <a:latin typeface="+mn-lt"/>
                <a:cs typeface="+mn-cs"/>
              </a:rPr>
              <a:pPr algn="r" fontAlgn="auto">
                <a:spcBef>
                  <a:spcPts val="0"/>
                </a:spcBef>
                <a:spcAft>
                  <a:spcPts val="0"/>
                </a:spcAft>
                <a:defRPr/>
              </a:pPr>
              <a:t>33</a:t>
            </a:fld>
            <a:endParaRPr lang="tr-TR" sz="1100">
              <a:solidFill>
                <a:schemeClr val="tx2"/>
              </a:solidFill>
              <a:latin typeface="+mn-lt"/>
              <a:cs typeface="+mn-cs"/>
            </a:endParaRPr>
          </a:p>
        </p:txBody>
      </p:sp>
      <p:sp>
        <p:nvSpPr>
          <p:cNvPr id="70658" name="Rectangle 2"/>
          <p:cNvSpPr>
            <a:spLocks noGrp="1"/>
          </p:cNvSpPr>
          <p:nvPr>
            <p:ph type="title" idx="4294967295"/>
          </p:nvPr>
        </p:nvSpPr>
        <p:spPr/>
        <p:txBody>
          <a:bodyPr lIns="45720" tIns="0" rIns="45720" bIns="0" anchor="b"/>
          <a:lstStyle/>
          <a:p>
            <a:r>
              <a:rPr lang="tr-TR" sz="3800" smtClean="0"/>
              <a:t>Etik dışı davranışlar</a:t>
            </a:r>
          </a:p>
        </p:txBody>
      </p:sp>
      <p:sp>
        <p:nvSpPr>
          <p:cNvPr id="180227" name="Rectangle 3"/>
          <p:cNvSpPr>
            <a:spLocks noGrp="1"/>
          </p:cNvSpPr>
          <p:nvPr>
            <p:ph type="body" idx="4294967295"/>
          </p:nvPr>
        </p:nvSpPr>
        <p:spPr>
          <a:xfrm>
            <a:off x="457200" y="1752600"/>
            <a:ext cx="8229600" cy="4373563"/>
          </a:xfrm>
        </p:spPr>
        <p:txBody>
          <a:bodyPr/>
          <a:lstStyle/>
          <a:p>
            <a:pPr marL="452438" indent="-452438">
              <a:lnSpc>
                <a:spcPct val="90000"/>
              </a:lnSpc>
            </a:pPr>
            <a:r>
              <a:rPr lang="tr-TR" sz="3300" smtClean="0"/>
              <a:t>Öğrencilerin azarlanması</a:t>
            </a:r>
            <a:endParaRPr lang="tr-TR" sz="3300" smtClean="0">
              <a:latin typeface="Arial" charset="0"/>
            </a:endParaRPr>
          </a:p>
          <a:p>
            <a:pPr marL="452438" indent="-452438">
              <a:lnSpc>
                <a:spcPct val="90000"/>
              </a:lnSpc>
            </a:pPr>
            <a:r>
              <a:rPr lang="tr-TR" sz="3300" smtClean="0"/>
              <a:t>Öğrencileri küçük düşürme, taciz etme</a:t>
            </a:r>
          </a:p>
          <a:p>
            <a:pPr marL="452438" indent="-452438">
              <a:lnSpc>
                <a:spcPct val="90000"/>
              </a:lnSpc>
            </a:pPr>
            <a:r>
              <a:rPr lang="tr-TR" sz="3300" smtClean="0"/>
              <a:t>Öğrenci çalışmalarının yanlı değerlendirilmesi</a:t>
            </a:r>
          </a:p>
          <a:p>
            <a:pPr marL="452438" indent="-452438">
              <a:lnSpc>
                <a:spcPct val="90000"/>
              </a:lnSpc>
            </a:pPr>
            <a:r>
              <a:rPr lang="tr-TR" sz="3300" smtClean="0"/>
              <a:t>Sınav sorularının bir öğrenciye önceden verilmesi</a:t>
            </a:r>
          </a:p>
          <a:p>
            <a:pPr marL="452438" indent="-452438">
              <a:lnSpc>
                <a:spcPct val="90000"/>
              </a:lnSpc>
            </a:pPr>
            <a:r>
              <a:rPr lang="tr-TR" sz="3300" smtClean="0"/>
              <a:t>Öğretmenin öğrencilere zararlı ve amaç dışı bilgiler vermesi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0227">
                                            <p:txEl>
                                              <p:pRg st="0" end="0"/>
                                            </p:txEl>
                                          </p:spTgt>
                                        </p:tgtEl>
                                        <p:attrNameLst>
                                          <p:attrName>style.visibility</p:attrName>
                                        </p:attrNameLst>
                                      </p:cBhvr>
                                      <p:to>
                                        <p:strVal val="visible"/>
                                      </p:to>
                                    </p:set>
                                    <p:animEffect transition="in" filter="fade">
                                      <p:cBhvr>
                                        <p:cTn id="7" dur="2000"/>
                                        <p:tgtEl>
                                          <p:spTgt spid="1802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0227">
                                            <p:txEl>
                                              <p:pRg st="1" end="1"/>
                                            </p:txEl>
                                          </p:spTgt>
                                        </p:tgtEl>
                                        <p:attrNameLst>
                                          <p:attrName>style.visibility</p:attrName>
                                        </p:attrNameLst>
                                      </p:cBhvr>
                                      <p:to>
                                        <p:strVal val="visible"/>
                                      </p:to>
                                    </p:set>
                                    <p:animEffect transition="in" filter="fade">
                                      <p:cBhvr>
                                        <p:cTn id="12" dur="2000"/>
                                        <p:tgtEl>
                                          <p:spTgt spid="1802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0227">
                                            <p:txEl>
                                              <p:pRg st="2" end="2"/>
                                            </p:txEl>
                                          </p:spTgt>
                                        </p:tgtEl>
                                        <p:attrNameLst>
                                          <p:attrName>style.visibility</p:attrName>
                                        </p:attrNameLst>
                                      </p:cBhvr>
                                      <p:to>
                                        <p:strVal val="visible"/>
                                      </p:to>
                                    </p:set>
                                    <p:animEffect transition="in" filter="fade">
                                      <p:cBhvr>
                                        <p:cTn id="17" dur="2000"/>
                                        <p:tgtEl>
                                          <p:spTgt spid="1802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0227">
                                            <p:txEl>
                                              <p:pRg st="3" end="3"/>
                                            </p:txEl>
                                          </p:spTgt>
                                        </p:tgtEl>
                                        <p:attrNameLst>
                                          <p:attrName>style.visibility</p:attrName>
                                        </p:attrNameLst>
                                      </p:cBhvr>
                                      <p:to>
                                        <p:strVal val="visible"/>
                                      </p:to>
                                    </p:set>
                                    <p:animEffect transition="in" filter="fade">
                                      <p:cBhvr>
                                        <p:cTn id="22" dur="2000"/>
                                        <p:tgtEl>
                                          <p:spTgt spid="18022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0227">
                                            <p:txEl>
                                              <p:pRg st="4" end="4"/>
                                            </p:txEl>
                                          </p:spTgt>
                                        </p:tgtEl>
                                        <p:attrNameLst>
                                          <p:attrName>style.visibility</p:attrName>
                                        </p:attrNameLst>
                                      </p:cBhvr>
                                      <p:to>
                                        <p:strVal val="visible"/>
                                      </p:to>
                                    </p:set>
                                    <p:animEffect transition="in" filter="fade">
                                      <p:cBhvr>
                                        <p:cTn id="27" dur="2000"/>
                                        <p:tgtEl>
                                          <p:spTgt spid="1802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27"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15 Slayt Numarası Yer Tutucusu"/>
          <p:cNvSpPr>
            <a:spLocks noGrp="1"/>
          </p:cNvSpPr>
          <p:nvPr>
            <p:ph type="sldNum" sz="quarter" idx="12"/>
          </p:nvPr>
        </p:nvSpPr>
        <p:spPr bwMode="auto">
          <a:noFill/>
          <a:ln>
            <a:miter lim="800000"/>
            <a:headEnd/>
            <a:tailEnd/>
          </a:ln>
        </p:spPr>
        <p:txBody>
          <a:bodyPr/>
          <a:lstStyle/>
          <a:p>
            <a:fld id="{701A769D-AD87-4F34-83E9-DAE7B313C697}" type="slidenum">
              <a:rPr lang="tr-TR" altLang="tr-TR" smtClean="0">
                <a:cs typeface="Arial" charset="0"/>
              </a:rPr>
              <a:pPr/>
              <a:t>34</a:t>
            </a:fld>
            <a:endParaRPr lang="tr-TR" altLang="tr-TR" smtClean="0">
              <a:cs typeface="Arial" charset="0"/>
            </a:endParaRPr>
          </a:p>
        </p:txBody>
      </p:sp>
      <p:sp>
        <p:nvSpPr>
          <p:cNvPr id="190466" name="Rectangle 2">
            <a:extLst>
              <a:ext uri="{FF2B5EF4-FFF2-40B4-BE49-F238E27FC236}"/>
            </a:extLst>
          </p:cNvPr>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sz="3200" dirty="0">
                <a:solidFill>
                  <a:schemeClr val="tx1"/>
                </a:solidFill>
              </a:rPr>
              <a:t>Mesleğe Yeni Başlayan Öğretmenlerin </a:t>
            </a:r>
            <a:br>
              <a:rPr lang="tr-TR" sz="3200" dirty="0">
                <a:solidFill>
                  <a:schemeClr val="tx1"/>
                </a:solidFill>
              </a:rPr>
            </a:br>
            <a:r>
              <a:rPr lang="tr-TR" sz="3200" dirty="0">
                <a:solidFill>
                  <a:schemeClr val="tx1"/>
                </a:solidFill>
              </a:rPr>
              <a:t>Karşılaştığı Sorunlar</a:t>
            </a:r>
          </a:p>
        </p:txBody>
      </p:sp>
      <p:sp>
        <p:nvSpPr>
          <p:cNvPr id="190467" name="Rectangle 3">
            <a:extLst>
              <a:ext uri="{FF2B5EF4-FFF2-40B4-BE49-F238E27FC236}"/>
            </a:extLst>
          </p:cNvPr>
          <p:cNvSpPr>
            <a:spLocks noGrp="1"/>
          </p:cNvSpPr>
          <p:nvPr>
            <p:ph type="body" idx="1"/>
          </p:nvPr>
        </p:nvSpPr>
        <p:spPr>
          <a:xfrm>
            <a:off x="422275" y="1643063"/>
            <a:ext cx="8293100" cy="4857750"/>
          </a:xfrm>
        </p:spPr>
        <p:style>
          <a:lnRef idx="1">
            <a:schemeClr val="accent5"/>
          </a:lnRef>
          <a:fillRef idx="2">
            <a:schemeClr val="accent5"/>
          </a:fillRef>
          <a:effectRef idx="1">
            <a:schemeClr val="accent5"/>
          </a:effectRef>
          <a:fontRef idx="minor">
            <a:schemeClr val="dk1"/>
          </a:fontRef>
        </p:style>
        <p:txBody>
          <a:bodyPr>
            <a:normAutofit/>
          </a:bodyPr>
          <a:lstStyle/>
          <a:p>
            <a:pPr marL="452438" indent="-452438" eaLnBrk="1" hangingPunct="1">
              <a:lnSpc>
                <a:spcPct val="90000"/>
              </a:lnSpc>
              <a:defRPr/>
            </a:pPr>
            <a:r>
              <a:rPr lang="tr-TR" smtClean="0">
                <a:solidFill>
                  <a:srgbClr val="000000"/>
                </a:solidFill>
              </a:rPr>
              <a:t>Öğrencileri motive etme</a:t>
            </a:r>
          </a:p>
          <a:p>
            <a:pPr marL="452438" indent="-452438" eaLnBrk="1" hangingPunct="1">
              <a:lnSpc>
                <a:spcPct val="90000"/>
              </a:lnSpc>
              <a:defRPr/>
            </a:pPr>
            <a:r>
              <a:rPr lang="tr-TR" smtClean="0">
                <a:solidFill>
                  <a:srgbClr val="000000"/>
                </a:solidFill>
              </a:rPr>
              <a:t>Öğrencilerin çalışmalarını değerlendirme</a:t>
            </a:r>
          </a:p>
          <a:p>
            <a:pPr marL="452438" indent="-452438" eaLnBrk="1" hangingPunct="1">
              <a:lnSpc>
                <a:spcPct val="90000"/>
              </a:lnSpc>
              <a:defRPr/>
            </a:pPr>
            <a:r>
              <a:rPr lang="tr-TR" smtClean="0">
                <a:solidFill>
                  <a:srgbClr val="000000"/>
                </a:solidFill>
              </a:rPr>
              <a:t>Velilerle ilişkilerini sürdürme</a:t>
            </a:r>
          </a:p>
          <a:p>
            <a:pPr marL="452438" indent="-452438" eaLnBrk="1" hangingPunct="1">
              <a:lnSpc>
                <a:spcPct val="90000"/>
              </a:lnSpc>
              <a:defRPr/>
            </a:pPr>
            <a:r>
              <a:rPr lang="tr-TR" smtClean="0">
                <a:solidFill>
                  <a:srgbClr val="000000"/>
                </a:solidFill>
              </a:rPr>
              <a:t>Sınıf çalışmalarını düzenleme</a:t>
            </a:r>
          </a:p>
          <a:p>
            <a:pPr marL="452438" indent="-452438" eaLnBrk="1" hangingPunct="1">
              <a:lnSpc>
                <a:spcPct val="90000"/>
              </a:lnSpc>
              <a:defRPr/>
            </a:pPr>
            <a:r>
              <a:rPr lang="tr-TR" smtClean="0">
                <a:solidFill>
                  <a:srgbClr val="000000"/>
                </a:solidFill>
              </a:rPr>
              <a:t>Öğrencilerin bireysel farklılıklarını fark</a:t>
            </a:r>
            <a:r>
              <a:rPr lang="tr-TR" smtClean="0">
                <a:solidFill>
                  <a:srgbClr val="000000"/>
                </a:solidFill>
                <a:latin typeface="Arial" charset="0"/>
              </a:rPr>
              <a:t> </a:t>
            </a:r>
            <a:r>
              <a:rPr lang="tr-TR" smtClean="0">
                <a:solidFill>
                  <a:srgbClr val="000000"/>
                </a:solidFill>
              </a:rPr>
              <a:t>edebilme</a:t>
            </a:r>
          </a:p>
          <a:p>
            <a:pPr marL="452438" indent="-452438" eaLnBrk="1" hangingPunct="1">
              <a:lnSpc>
                <a:spcPct val="90000"/>
              </a:lnSpc>
              <a:defRPr/>
            </a:pPr>
            <a:r>
              <a:rPr lang="tr-TR" smtClean="0">
                <a:solidFill>
                  <a:srgbClr val="000000"/>
                </a:solidFill>
              </a:rPr>
              <a:t>Meslektaşları ile ilişkiler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0467">
                                            <p:bg/>
                                          </p:spTgt>
                                        </p:tgtEl>
                                        <p:attrNameLst>
                                          <p:attrName>style.visibility</p:attrName>
                                        </p:attrNameLst>
                                      </p:cBhvr>
                                      <p:to>
                                        <p:strVal val="visible"/>
                                      </p:to>
                                    </p:set>
                                    <p:animEffect transition="in" filter="fade">
                                      <p:cBhvr>
                                        <p:cTn id="7" dur="2000"/>
                                        <p:tgtEl>
                                          <p:spTgt spid="190467">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0467">
                                            <p:txEl>
                                              <p:pRg st="0" end="0"/>
                                            </p:txEl>
                                          </p:spTgt>
                                        </p:tgtEl>
                                        <p:attrNameLst>
                                          <p:attrName>style.visibility</p:attrName>
                                        </p:attrNameLst>
                                      </p:cBhvr>
                                      <p:to>
                                        <p:strVal val="visible"/>
                                      </p:to>
                                    </p:set>
                                    <p:animEffect transition="in" filter="fade">
                                      <p:cBhvr>
                                        <p:cTn id="12" dur="2000"/>
                                        <p:tgtEl>
                                          <p:spTgt spid="19046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0467">
                                            <p:txEl>
                                              <p:pRg st="1" end="1"/>
                                            </p:txEl>
                                          </p:spTgt>
                                        </p:tgtEl>
                                        <p:attrNameLst>
                                          <p:attrName>style.visibility</p:attrName>
                                        </p:attrNameLst>
                                      </p:cBhvr>
                                      <p:to>
                                        <p:strVal val="visible"/>
                                      </p:to>
                                    </p:set>
                                    <p:animEffect transition="in" filter="fade">
                                      <p:cBhvr>
                                        <p:cTn id="17" dur="2000"/>
                                        <p:tgtEl>
                                          <p:spTgt spid="19046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0467">
                                            <p:txEl>
                                              <p:pRg st="2" end="2"/>
                                            </p:txEl>
                                          </p:spTgt>
                                        </p:tgtEl>
                                        <p:attrNameLst>
                                          <p:attrName>style.visibility</p:attrName>
                                        </p:attrNameLst>
                                      </p:cBhvr>
                                      <p:to>
                                        <p:strVal val="visible"/>
                                      </p:to>
                                    </p:set>
                                    <p:animEffect transition="in" filter="fade">
                                      <p:cBhvr>
                                        <p:cTn id="22" dur="2000"/>
                                        <p:tgtEl>
                                          <p:spTgt spid="19046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0467">
                                            <p:txEl>
                                              <p:pRg st="3" end="3"/>
                                            </p:txEl>
                                          </p:spTgt>
                                        </p:tgtEl>
                                        <p:attrNameLst>
                                          <p:attrName>style.visibility</p:attrName>
                                        </p:attrNameLst>
                                      </p:cBhvr>
                                      <p:to>
                                        <p:strVal val="visible"/>
                                      </p:to>
                                    </p:set>
                                    <p:animEffect transition="in" filter="fade">
                                      <p:cBhvr>
                                        <p:cTn id="27" dur="2000"/>
                                        <p:tgtEl>
                                          <p:spTgt spid="19046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90467">
                                            <p:txEl>
                                              <p:pRg st="4" end="4"/>
                                            </p:txEl>
                                          </p:spTgt>
                                        </p:tgtEl>
                                        <p:attrNameLst>
                                          <p:attrName>style.visibility</p:attrName>
                                        </p:attrNameLst>
                                      </p:cBhvr>
                                      <p:to>
                                        <p:strVal val="visible"/>
                                      </p:to>
                                    </p:set>
                                    <p:animEffect transition="in" filter="fade">
                                      <p:cBhvr>
                                        <p:cTn id="32" dur="2000"/>
                                        <p:tgtEl>
                                          <p:spTgt spid="190467">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90467">
                                            <p:txEl>
                                              <p:pRg st="5" end="5"/>
                                            </p:txEl>
                                          </p:spTgt>
                                        </p:tgtEl>
                                        <p:attrNameLst>
                                          <p:attrName>style.visibility</p:attrName>
                                        </p:attrNameLst>
                                      </p:cBhvr>
                                      <p:to>
                                        <p:strVal val="visible"/>
                                      </p:to>
                                    </p:set>
                                    <p:animEffect transition="in" filter="fade">
                                      <p:cBhvr>
                                        <p:cTn id="37" dur="2000"/>
                                        <p:tgtEl>
                                          <p:spTgt spid="1904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7" grpId="0" build="p"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15 Slayt Numarası Yer Tutucusu"/>
          <p:cNvSpPr>
            <a:spLocks noGrp="1"/>
          </p:cNvSpPr>
          <p:nvPr>
            <p:ph type="sldNum" sz="quarter" idx="12"/>
          </p:nvPr>
        </p:nvSpPr>
        <p:spPr bwMode="auto">
          <a:noFill/>
          <a:ln>
            <a:miter lim="800000"/>
            <a:headEnd/>
            <a:tailEnd/>
          </a:ln>
        </p:spPr>
        <p:txBody>
          <a:bodyPr/>
          <a:lstStyle/>
          <a:p>
            <a:fld id="{55198267-8D11-4BA7-9B08-938BCEDF5712}" type="slidenum">
              <a:rPr lang="tr-TR" altLang="tr-TR" smtClean="0">
                <a:cs typeface="Arial" charset="0"/>
              </a:rPr>
              <a:pPr/>
              <a:t>35</a:t>
            </a:fld>
            <a:endParaRPr lang="tr-TR" altLang="tr-TR" smtClean="0">
              <a:cs typeface="Arial" charset="0"/>
            </a:endParaRPr>
          </a:p>
        </p:txBody>
      </p:sp>
      <p:sp>
        <p:nvSpPr>
          <p:cNvPr id="184322" name="Rectangle 2">
            <a:extLst>
              <a:ext uri="{FF2B5EF4-FFF2-40B4-BE49-F238E27FC236}"/>
            </a:extLst>
          </p:cNvPr>
          <p:cNvSpPr>
            <a:spLocks noGrp="1"/>
          </p:cNvSpPr>
          <p:nvPr>
            <p:ph type="title"/>
          </p:nvPr>
        </p:nvSpPr>
        <p:spPr>
          <a:xfrm>
            <a:off x="428625" y="285750"/>
            <a:ext cx="8286750" cy="1143000"/>
          </a:xfrm>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sz="3400" dirty="0">
                <a:solidFill>
                  <a:schemeClr val="tx1"/>
                </a:solidFill>
              </a:rPr>
              <a:t>Öğretmenlik Mesleğinin Temel Özellikleri</a:t>
            </a:r>
          </a:p>
        </p:txBody>
      </p:sp>
      <p:sp>
        <p:nvSpPr>
          <p:cNvPr id="184323" name="Rectangle 3">
            <a:extLst>
              <a:ext uri="{FF2B5EF4-FFF2-40B4-BE49-F238E27FC236}"/>
            </a:extLst>
          </p:cNvPr>
          <p:cNvSpPr>
            <a:spLocks noGrp="1"/>
          </p:cNvSpPr>
          <p:nvPr>
            <p:ph type="body" idx="1"/>
          </p:nvPr>
        </p:nvSpPr>
        <p:spPr>
          <a:xfrm>
            <a:off x="395288" y="1557338"/>
            <a:ext cx="8286750" cy="4786312"/>
          </a:xfrm>
        </p:spPr>
        <p:style>
          <a:lnRef idx="1">
            <a:schemeClr val="accent5"/>
          </a:lnRef>
          <a:fillRef idx="2">
            <a:schemeClr val="accent5"/>
          </a:fillRef>
          <a:effectRef idx="1">
            <a:schemeClr val="accent5"/>
          </a:effectRef>
          <a:fontRef idx="minor">
            <a:schemeClr val="dk1"/>
          </a:fontRef>
        </p:style>
        <p:txBody>
          <a:bodyPr rtlCol="0">
            <a:normAutofit/>
          </a:bodyPr>
          <a:lstStyle/>
          <a:p>
            <a:pPr marL="452438" indent="-452438" eaLnBrk="1" fontAlgn="auto" hangingPunct="1">
              <a:spcAft>
                <a:spcPts val="0"/>
              </a:spcAft>
              <a:buFont typeface="Arial" panose="020B0604020202020204" pitchFamily="34" charset="0"/>
              <a:buChar char="•"/>
              <a:defRPr/>
            </a:pPr>
            <a:r>
              <a:rPr lang="tr-TR" dirty="0"/>
              <a:t>Öğretmenlik sevgi ve özveri mesleğidir.</a:t>
            </a:r>
          </a:p>
          <a:p>
            <a:pPr marL="452438" indent="-452438" eaLnBrk="1" fontAlgn="auto" hangingPunct="1">
              <a:spcAft>
                <a:spcPts val="0"/>
              </a:spcAft>
              <a:buFont typeface="Arial" panose="020B0604020202020204" pitchFamily="34" charset="0"/>
              <a:buChar char="•"/>
              <a:defRPr/>
            </a:pPr>
            <a:r>
              <a:rPr lang="tr-TR" dirty="0"/>
              <a:t>Öğretmenlik insana şekil verme mesleğidir.</a:t>
            </a:r>
          </a:p>
          <a:p>
            <a:pPr marL="452438" indent="-452438" eaLnBrk="1" fontAlgn="auto" hangingPunct="1">
              <a:spcAft>
                <a:spcPts val="0"/>
              </a:spcAft>
              <a:buFont typeface="Arial" panose="020B0604020202020204" pitchFamily="34" charset="0"/>
              <a:buChar char="•"/>
              <a:defRPr/>
            </a:pPr>
            <a:r>
              <a:rPr lang="tr-TR" dirty="0"/>
              <a:t>Öğretmenlik tüm ülkelerde en yaygın olarak görülen mesleklerden biridir. </a:t>
            </a:r>
          </a:p>
          <a:p>
            <a:pPr marL="452438" indent="-452438" eaLnBrk="1" fontAlgn="auto" hangingPunct="1">
              <a:spcAft>
                <a:spcPts val="0"/>
              </a:spcAft>
              <a:buFont typeface="Arial" panose="020B0604020202020204" pitchFamily="34" charset="0"/>
              <a:buChar char="•"/>
              <a:defRPr/>
            </a:pPr>
            <a:r>
              <a:rPr lang="tr-TR" dirty="0"/>
              <a:t>Öğretmenlerin çoğunluğu devlet memurudur.</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84323">
                                            <p:bg/>
                                          </p:spTgt>
                                        </p:tgtEl>
                                        <p:attrNameLst>
                                          <p:attrName>style.visibility</p:attrName>
                                        </p:attrNameLst>
                                      </p:cBhvr>
                                      <p:to>
                                        <p:strVal val="visible"/>
                                      </p:to>
                                    </p:set>
                                    <p:anim calcmode="lin" valueType="num">
                                      <p:cBhvr>
                                        <p:cTn id="7" dur="3000" fill="hold"/>
                                        <p:tgtEl>
                                          <p:spTgt spid="184323">
                                            <p:bg/>
                                          </p:spTgt>
                                        </p:tgtEl>
                                        <p:attrNameLst>
                                          <p:attrName>ppt_w</p:attrName>
                                        </p:attrNameLst>
                                      </p:cBhvr>
                                      <p:tavLst>
                                        <p:tav tm="0">
                                          <p:val>
                                            <p:fltVal val="0"/>
                                          </p:val>
                                        </p:tav>
                                        <p:tav tm="100000">
                                          <p:val>
                                            <p:strVal val="#ppt_w"/>
                                          </p:val>
                                        </p:tav>
                                      </p:tavLst>
                                    </p:anim>
                                    <p:anim calcmode="lin" valueType="num">
                                      <p:cBhvr>
                                        <p:cTn id="8" dur="3000" fill="hold"/>
                                        <p:tgtEl>
                                          <p:spTgt spid="184323">
                                            <p:bg/>
                                          </p:spTgt>
                                        </p:tgtEl>
                                        <p:attrNameLst>
                                          <p:attrName>ppt_h</p:attrName>
                                        </p:attrNameLst>
                                      </p:cBhvr>
                                      <p:tavLst>
                                        <p:tav tm="0">
                                          <p:val>
                                            <p:fltVal val="0"/>
                                          </p:val>
                                        </p:tav>
                                        <p:tav tm="100000">
                                          <p:val>
                                            <p:strVal val="#ppt_h"/>
                                          </p:val>
                                        </p:tav>
                                      </p:tavLst>
                                    </p:anim>
                                    <p:animEffect transition="in" filter="fade">
                                      <p:cBhvr>
                                        <p:cTn id="9" dur="3000"/>
                                        <p:tgtEl>
                                          <p:spTgt spid="184323">
                                            <p:bg/>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84323">
                                            <p:txEl>
                                              <p:pRg st="0" end="0"/>
                                            </p:txEl>
                                          </p:spTgt>
                                        </p:tgtEl>
                                        <p:attrNameLst>
                                          <p:attrName>style.visibility</p:attrName>
                                        </p:attrNameLst>
                                      </p:cBhvr>
                                      <p:to>
                                        <p:strVal val="visible"/>
                                      </p:to>
                                    </p:set>
                                    <p:anim calcmode="lin" valueType="num">
                                      <p:cBhvr>
                                        <p:cTn id="14" dur="3000" fill="hold"/>
                                        <p:tgtEl>
                                          <p:spTgt spid="184323">
                                            <p:txEl>
                                              <p:pRg st="0" end="0"/>
                                            </p:txEl>
                                          </p:spTgt>
                                        </p:tgtEl>
                                        <p:attrNameLst>
                                          <p:attrName>ppt_w</p:attrName>
                                        </p:attrNameLst>
                                      </p:cBhvr>
                                      <p:tavLst>
                                        <p:tav tm="0">
                                          <p:val>
                                            <p:fltVal val="0"/>
                                          </p:val>
                                        </p:tav>
                                        <p:tav tm="100000">
                                          <p:val>
                                            <p:strVal val="#ppt_w"/>
                                          </p:val>
                                        </p:tav>
                                      </p:tavLst>
                                    </p:anim>
                                    <p:anim calcmode="lin" valueType="num">
                                      <p:cBhvr>
                                        <p:cTn id="15" dur="3000" fill="hold"/>
                                        <p:tgtEl>
                                          <p:spTgt spid="184323">
                                            <p:txEl>
                                              <p:pRg st="0" end="0"/>
                                            </p:txEl>
                                          </p:spTgt>
                                        </p:tgtEl>
                                        <p:attrNameLst>
                                          <p:attrName>ppt_h</p:attrName>
                                        </p:attrNameLst>
                                      </p:cBhvr>
                                      <p:tavLst>
                                        <p:tav tm="0">
                                          <p:val>
                                            <p:fltVal val="0"/>
                                          </p:val>
                                        </p:tav>
                                        <p:tav tm="100000">
                                          <p:val>
                                            <p:strVal val="#ppt_h"/>
                                          </p:val>
                                        </p:tav>
                                      </p:tavLst>
                                    </p:anim>
                                    <p:animEffect transition="in" filter="fade">
                                      <p:cBhvr>
                                        <p:cTn id="16" dur="3000"/>
                                        <p:tgtEl>
                                          <p:spTgt spid="184323">
                                            <p:txEl>
                                              <p:pRg st="0" end="0"/>
                                            </p:txEl>
                                          </p:spTgt>
                                        </p:tgtEl>
                                      </p:cBhvr>
                                    </p:animEffect>
                                  </p:childTnLst>
                                </p:cTn>
                              </p:par>
                            </p:childTnLst>
                          </p:cTn>
                        </p:par>
                        <p:par>
                          <p:cTn id="17" fill="hold" nodeType="afterGroup">
                            <p:stCondLst>
                              <p:cond delay="3000"/>
                            </p:stCondLst>
                            <p:childTnLst>
                              <p:par>
                                <p:cTn id="18" presetID="53" presetClass="entr" presetSubtype="0" fill="hold" grpId="0" nodeType="afterEffect">
                                  <p:stCondLst>
                                    <p:cond delay="0"/>
                                  </p:stCondLst>
                                  <p:childTnLst>
                                    <p:set>
                                      <p:cBhvr>
                                        <p:cTn id="19" dur="1" fill="hold">
                                          <p:stCondLst>
                                            <p:cond delay="0"/>
                                          </p:stCondLst>
                                        </p:cTn>
                                        <p:tgtEl>
                                          <p:spTgt spid="184323">
                                            <p:txEl>
                                              <p:pRg st="1" end="1"/>
                                            </p:txEl>
                                          </p:spTgt>
                                        </p:tgtEl>
                                        <p:attrNameLst>
                                          <p:attrName>style.visibility</p:attrName>
                                        </p:attrNameLst>
                                      </p:cBhvr>
                                      <p:to>
                                        <p:strVal val="visible"/>
                                      </p:to>
                                    </p:set>
                                    <p:anim calcmode="lin" valueType="num">
                                      <p:cBhvr>
                                        <p:cTn id="20" dur="3000" fill="hold"/>
                                        <p:tgtEl>
                                          <p:spTgt spid="184323">
                                            <p:txEl>
                                              <p:pRg st="1" end="1"/>
                                            </p:txEl>
                                          </p:spTgt>
                                        </p:tgtEl>
                                        <p:attrNameLst>
                                          <p:attrName>ppt_w</p:attrName>
                                        </p:attrNameLst>
                                      </p:cBhvr>
                                      <p:tavLst>
                                        <p:tav tm="0">
                                          <p:val>
                                            <p:fltVal val="0"/>
                                          </p:val>
                                        </p:tav>
                                        <p:tav tm="100000">
                                          <p:val>
                                            <p:strVal val="#ppt_w"/>
                                          </p:val>
                                        </p:tav>
                                      </p:tavLst>
                                    </p:anim>
                                    <p:anim calcmode="lin" valueType="num">
                                      <p:cBhvr>
                                        <p:cTn id="21" dur="3000" fill="hold"/>
                                        <p:tgtEl>
                                          <p:spTgt spid="184323">
                                            <p:txEl>
                                              <p:pRg st="1" end="1"/>
                                            </p:txEl>
                                          </p:spTgt>
                                        </p:tgtEl>
                                        <p:attrNameLst>
                                          <p:attrName>ppt_h</p:attrName>
                                        </p:attrNameLst>
                                      </p:cBhvr>
                                      <p:tavLst>
                                        <p:tav tm="0">
                                          <p:val>
                                            <p:fltVal val="0"/>
                                          </p:val>
                                        </p:tav>
                                        <p:tav tm="100000">
                                          <p:val>
                                            <p:strVal val="#ppt_h"/>
                                          </p:val>
                                        </p:tav>
                                      </p:tavLst>
                                    </p:anim>
                                    <p:animEffect transition="in" filter="fade">
                                      <p:cBhvr>
                                        <p:cTn id="22" dur="3000"/>
                                        <p:tgtEl>
                                          <p:spTgt spid="184323">
                                            <p:txEl>
                                              <p:pRg st="1" end="1"/>
                                            </p:txEl>
                                          </p:spTgt>
                                        </p:tgtEl>
                                      </p:cBhvr>
                                    </p:animEffect>
                                  </p:childTnLst>
                                </p:cTn>
                              </p:par>
                            </p:childTnLst>
                          </p:cTn>
                        </p:par>
                        <p:par>
                          <p:cTn id="23" fill="hold" nodeType="afterGroup">
                            <p:stCondLst>
                              <p:cond delay="6000"/>
                            </p:stCondLst>
                            <p:childTnLst>
                              <p:par>
                                <p:cTn id="24" presetID="53" presetClass="entr" presetSubtype="0" fill="hold" grpId="0" nodeType="afterEffect">
                                  <p:stCondLst>
                                    <p:cond delay="0"/>
                                  </p:stCondLst>
                                  <p:childTnLst>
                                    <p:set>
                                      <p:cBhvr>
                                        <p:cTn id="25" dur="1" fill="hold">
                                          <p:stCondLst>
                                            <p:cond delay="0"/>
                                          </p:stCondLst>
                                        </p:cTn>
                                        <p:tgtEl>
                                          <p:spTgt spid="184323">
                                            <p:txEl>
                                              <p:pRg st="2" end="2"/>
                                            </p:txEl>
                                          </p:spTgt>
                                        </p:tgtEl>
                                        <p:attrNameLst>
                                          <p:attrName>style.visibility</p:attrName>
                                        </p:attrNameLst>
                                      </p:cBhvr>
                                      <p:to>
                                        <p:strVal val="visible"/>
                                      </p:to>
                                    </p:set>
                                    <p:anim calcmode="lin" valueType="num">
                                      <p:cBhvr>
                                        <p:cTn id="26" dur="3000" fill="hold"/>
                                        <p:tgtEl>
                                          <p:spTgt spid="184323">
                                            <p:txEl>
                                              <p:pRg st="2" end="2"/>
                                            </p:txEl>
                                          </p:spTgt>
                                        </p:tgtEl>
                                        <p:attrNameLst>
                                          <p:attrName>ppt_w</p:attrName>
                                        </p:attrNameLst>
                                      </p:cBhvr>
                                      <p:tavLst>
                                        <p:tav tm="0">
                                          <p:val>
                                            <p:fltVal val="0"/>
                                          </p:val>
                                        </p:tav>
                                        <p:tav tm="100000">
                                          <p:val>
                                            <p:strVal val="#ppt_w"/>
                                          </p:val>
                                        </p:tav>
                                      </p:tavLst>
                                    </p:anim>
                                    <p:anim calcmode="lin" valueType="num">
                                      <p:cBhvr>
                                        <p:cTn id="27" dur="3000" fill="hold"/>
                                        <p:tgtEl>
                                          <p:spTgt spid="184323">
                                            <p:txEl>
                                              <p:pRg st="2" end="2"/>
                                            </p:txEl>
                                          </p:spTgt>
                                        </p:tgtEl>
                                        <p:attrNameLst>
                                          <p:attrName>ppt_h</p:attrName>
                                        </p:attrNameLst>
                                      </p:cBhvr>
                                      <p:tavLst>
                                        <p:tav tm="0">
                                          <p:val>
                                            <p:fltVal val="0"/>
                                          </p:val>
                                        </p:tav>
                                        <p:tav tm="100000">
                                          <p:val>
                                            <p:strVal val="#ppt_h"/>
                                          </p:val>
                                        </p:tav>
                                      </p:tavLst>
                                    </p:anim>
                                    <p:animEffect transition="in" filter="fade">
                                      <p:cBhvr>
                                        <p:cTn id="28" dur="3000"/>
                                        <p:tgtEl>
                                          <p:spTgt spid="184323">
                                            <p:txEl>
                                              <p:pRg st="2" end="2"/>
                                            </p:txEl>
                                          </p:spTgt>
                                        </p:tgtEl>
                                      </p:cBhvr>
                                    </p:animEffect>
                                  </p:childTnLst>
                                </p:cTn>
                              </p:par>
                            </p:childTnLst>
                          </p:cTn>
                        </p:par>
                        <p:par>
                          <p:cTn id="29" fill="hold" nodeType="afterGroup">
                            <p:stCondLst>
                              <p:cond delay="9000"/>
                            </p:stCondLst>
                            <p:childTnLst>
                              <p:par>
                                <p:cTn id="30" presetID="53" presetClass="entr" presetSubtype="0" fill="hold" grpId="0" nodeType="afterEffect">
                                  <p:stCondLst>
                                    <p:cond delay="0"/>
                                  </p:stCondLst>
                                  <p:childTnLst>
                                    <p:set>
                                      <p:cBhvr>
                                        <p:cTn id="31" dur="1" fill="hold">
                                          <p:stCondLst>
                                            <p:cond delay="0"/>
                                          </p:stCondLst>
                                        </p:cTn>
                                        <p:tgtEl>
                                          <p:spTgt spid="184323">
                                            <p:txEl>
                                              <p:pRg st="3" end="3"/>
                                            </p:txEl>
                                          </p:spTgt>
                                        </p:tgtEl>
                                        <p:attrNameLst>
                                          <p:attrName>style.visibility</p:attrName>
                                        </p:attrNameLst>
                                      </p:cBhvr>
                                      <p:to>
                                        <p:strVal val="visible"/>
                                      </p:to>
                                    </p:set>
                                    <p:anim calcmode="lin" valueType="num">
                                      <p:cBhvr>
                                        <p:cTn id="32" dur="3000" fill="hold"/>
                                        <p:tgtEl>
                                          <p:spTgt spid="184323">
                                            <p:txEl>
                                              <p:pRg st="3" end="3"/>
                                            </p:txEl>
                                          </p:spTgt>
                                        </p:tgtEl>
                                        <p:attrNameLst>
                                          <p:attrName>ppt_w</p:attrName>
                                        </p:attrNameLst>
                                      </p:cBhvr>
                                      <p:tavLst>
                                        <p:tav tm="0">
                                          <p:val>
                                            <p:fltVal val="0"/>
                                          </p:val>
                                        </p:tav>
                                        <p:tav tm="100000">
                                          <p:val>
                                            <p:strVal val="#ppt_w"/>
                                          </p:val>
                                        </p:tav>
                                      </p:tavLst>
                                    </p:anim>
                                    <p:anim calcmode="lin" valueType="num">
                                      <p:cBhvr>
                                        <p:cTn id="33" dur="3000" fill="hold"/>
                                        <p:tgtEl>
                                          <p:spTgt spid="184323">
                                            <p:txEl>
                                              <p:pRg st="3" end="3"/>
                                            </p:txEl>
                                          </p:spTgt>
                                        </p:tgtEl>
                                        <p:attrNameLst>
                                          <p:attrName>ppt_h</p:attrName>
                                        </p:attrNameLst>
                                      </p:cBhvr>
                                      <p:tavLst>
                                        <p:tav tm="0">
                                          <p:val>
                                            <p:fltVal val="0"/>
                                          </p:val>
                                        </p:tav>
                                        <p:tav tm="100000">
                                          <p:val>
                                            <p:strVal val="#ppt_h"/>
                                          </p:val>
                                        </p:tav>
                                      </p:tavLst>
                                    </p:anim>
                                    <p:animEffect transition="in" filter="fade">
                                      <p:cBhvr>
                                        <p:cTn id="34" dur="3000"/>
                                        <p:tgtEl>
                                          <p:spTgt spid="1843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a:extLst>
              <a:ext uri="{FF2B5EF4-FFF2-40B4-BE49-F238E27FC236}"/>
            </a:extLst>
          </p:cNvPr>
          <p:cNvSpPr>
            <a:spLocks noGrp="1"/>
          </p:cNvSpPr>
          <p:nvPr>
            <p:ph type="title"/>
          </p:nvPr>
        </p:nvSpPr>
        <p:spPr>
          <a:xfrm>
            <a:off x="457200" y="274638"/>
            <a:ext cx="8229600" cy="939800"/>
          </a:xfrm>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dirty="0"/>
              <a:t>ÖĞRETMEN</a:t>
            </a:r>
          </a:p>
        </p:txBody>
      </p:sp>
      <p:sp>
        <p:nvSpPr>
          <p:cNvPr id="5" name="4 İçerik Yer Tutucusu">
            <a:extLst>
              <a:ext uri="{FF2B5EF4-FFF2-40B4-BE49-F238E27FC236}"/>
            </a:extLst>
          </p:cNvPr>
          <p:cNvSpPr>
            <a:spLocks noGrp="1"/>
          </p:cNvSpPr>
          <p:nvPr>
            <p:ph idx="1"/>
          </p:nvPr>
        </p:nvSpPr>
        <p:spPr>
          <a:xfrm>
            <a:off x="457200" y="1428750"/>
            <a:ext cx="8229600" cy="5000625"/>
          </a:xfrm>
        </p:spPr>
        <p:style>
          <a:lnRef idx="1">
            <a:schemeClr val="accent5"/>
          </a:lnRef>
          <a:fillRef idx="2">
            <a:schemeClr val="accent5"/>
          </a:fillRef>
          <a:effectRef idx="1">
            <a:schemeClr val="accent5"/>
          </a:effectRef>
          <a:fontRef idx="minor">
            <a:schemeClr val="dk1"/>
          </a:fontRef>
        </p:style>
        <p:txBody>
          <a:bodyPr rtlCol="0">
            <a:normAutofit fontScale="92500" lnSpcReduction="20000"/>
          </a:bodyPr>
          <a:lstStyle/>
          <a:p>
            <a:pPr eaLnBrk="1" fontAlgn="auto" hangingPunct="1">
              <a:spcAft>
                <a:spcPts val="0"/>
              </a:spcAft>
              <a:buFont typeface="Arial" panose="020B0604020202020204" pitchFamily="34" charset="0"/>
              <a:buChar char="•"/>
              <a:defRPr/>
            </a:pPr>
            <a:endParaRPr lang="tr-TR" dirty="0"/>
          </a:p>
          <a:p>
            <a:pPr eaLnBrk="1" fontAlgn="auto" hangingPunct="1">
              <a:spcAft>
                <a:spcPts val="0"/>
              </a:spcAft>
              <a:buFont typeface="Arial" panose="020B0604020202020204" pitchFamily="34" charset="0"/>
              <a:buNone/>
              <a:defRPr/>
            </a:pPr>
            <a:r>
              <a:rPr lang="tr-TR" dirty="0"/>
              <a:t>	</a:t>
            </a:r>
            <a:r>
              <a:rPr lang="tr-TR" b="1" dirty="0">
                <a:solidFill>
                  <a:srgbClr val="0070C0"/>
                </a:solidFill>
              </a:rPr>
              <a:t>Öğretmen </a:t>
            </a:r>
          </a:p>
          <a:p>
            <a:pPr eaLnBrk="1" fontAlgn="auto" hangingPunct="1">
              <a:spcAft>
                <a:spcPts val="0"/>
              </a:spcAft>
              <a:buFont typeface="Arial" panose="020B0604020202020204" pitchFamily="34" charset="0"/>
              <a:buChar char="•"/>
              <a:defRPr/>
            </a:pPr>
            <a:r>
              <a:rPr lang="tr-TR" dirty="0"/>
              <a:t>1739 sayılı Milli Eğitim Temel Kanunu’nun 43. Maddesine göre, </a:t>
            </a:r>
            <a:r>
              <a:rPr lang="tr-TR" b="1" dirty="0">
                <a:solidFill>
                  <a:srgbClr val="0070C0"/>
                </a:solidFill>
              </a:rPr>
              <a:t>öğretmenlik, </a:t>
            </a:r>
            <a:r>
              <a:rPr lang="tr-TR" dirty="0"/>
              <a:t>devletin eğitim, öğretim ve bununla ilgili yönetim görevlerini üzerine alan özel bir ihtisas mesleğidir. </a:t>
            </a:r>
          </a:p>
          <a:p>
            <a:pPr eaLnBrk="1" fontAlgn="auto" hangingPunct="1">
              <a:spcAft>
                <a:spcPts val="0"/>
              </a:spcAft>
              <a:buFont typeface="Arial" panose="020B0604020202020204" pitchFamily="34" charset="0"/>
              <a:buChar char="•"/>
              <a:defRPr/>
            </a:pPr>
            <a:r>
              <a:rPr lang="tr-TR" dirty="0">
                <a:solidFill>
                  <a:srgbClr val="0070C0"/>
                </a:solidFill>
              </a:rPr>
              <a:t>Öğretmenlik mesleği, </a:t>
            </a:r>
            <a:r>
              <a:rPr lang="tr-TR" dirty="0"/>
              <a:t>eğitim sektörü ile ilgili olan, sosyal, kültürel, ekonomik, bilimsel ve teknolojik boyutlara sahip alanlarda özel uzmanlık bilgi ve becerisini temel alan akademik çalışma ve </a:t>
            </a:r>
            <a:r>
              <a:rPr lang="tr-TR" u="sng" dirty="0"/>
              <a:t>mesleki formasyonu gerektiren, profesyonel statüde bir uğraşı alanıdır.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5 Slayt Numarası Yer Tutucusu"/>
          <p:cNvSpPr>
            <a:spLocks noGrp="1"/>
          </p:cNvSpPr>
          <p:nvPr>
            <p:ph type="sldNum" sz="quarter" idx="12"/>
          </p:nvPr>
        </p:nvSpPr>
        <p:spPr bwMode="auto">
          <a:noFill/>
          <a:ln>
            <a:miter lim="800000"/>
            <a:headEnd/>
            <a:tailEnd/>
          </a:ln>
        </p:spPr>
        <p:txBody>
          <a:bodyPr/>
          <a:lstStyle/>
          <a:p>
            <a:fld id="{F0BF1C2E-26C7-4D98-ADA1-477C91AD43B3}" type="slidenum">
              <a:rPr lang="tr-TR" altLang="tr-TR" smtClean="0">
                <a:cs typeface="Arial" charset="0"/>
              </a:rPr>
              <a:pPr/>
              <a:t>5</a:t>
            </a:fld>
            <a:endParaRPr lang="tr-TR" altLang="tr-TR" smtClean="0">
              <a:cs typeface="Arial" charset="0"/>
            </a:endParaRPr>
          </a:p>
        </p:txBody>
      </p:sp>
      <p:sp>
        <p:nvSpPr>
          <p:cNvPr id="202754" name="Rectangle 2">
            <a:extLst>
              <a:ext uri="{FF2B5EF4-FFF2-40B4-BE49-F238E27FC236}"/>
            </a:extLst>
          </p:cNvPr>
          <p:cNvSpPr>
            <a:spLocks noGrp="1"/>
          </p:cNvSpPr>
          <p:nvPr>
            <p:ph type="title"/>
          </p:nvPr>
        </p:nvSpPr>
        <p:spPr>
          <a:xfrm>
            <a:off x="457200" y="320675"/>
            <a:ext cx="8186738" cy="1143000"/>
          </a:xfrm>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sz="3200" dirty="0">
                <a:solidFill>
                  <a:schemeClr val="tx1"/>
                </a:solidFill>
              </a:rPr>
              <a:t>Türkiye'de Öğretmen Yetiştirme Modelleri</a:t>
            </a:r>
          </a:p>
        </p:txBody>
      </p:sp>
      <p:sp>
        <p:nvSpPr>
          <p:cNvPr id="202755" name="Rectangle 3">
            <a:extLst>
              <a:ext uri="{FF2B5EF4-FFF2-40B4-BE49-F238E27FC236}"/>
            </a:extLst>
          </p:cNvPr>
          <p:cNvSpPr>
            <a:spLocks noGrp="1"/>
          </p:cNvSpPr>
          <p:nvPr>
            <p:ph type="body" idx="1"/>
          </p:nvPr>
        </p:nvSpPr>
        <p:spPr>
          <a:xfrm>
            <a:off x="457200" y="1600200"/>
            <a:ext cx="8229600" cy="4900613"/>
          </a:xfrm>
        </p:spPr>
        <p:style>
          <a:lnRef idx="1">
            <a:schemeClr val="accent5"/>
          </a:lnRef>
          <a:fillRef idx="2">
            <a:schemeClr val="accent5"/>
          </a:fillRef>
          <a:effectRef idx="1">
            <a:schemeClr val="accent5"/>
          </a:effectRef>
          <a:fontRef idx="minor">
            <a:schemeClr val="dk1"/>
          </a:fontRef>
        </p:style>
        <p:txBody>
          <a:bodyPr rtlCol="0">
            <a:normAutofit fontScale="92500" lnSpcReduction="20000"/>
          </a:bodyPr>
          <a:lstStyle/>
          <a:p>
            <a:pPr eaLnBrk="1" fontAlgn="auto" hangingPunct="1">
              <a:lnSpc>
                <a:spcPct val="110000"/>
              </a:lnSpc>
              <a:spcAft>
                <a:spcPts val="0"/>
              </a:spcAft>
              <a:buFont typeface="Arial" panose="020B0604020202020204" pitchFamily="34" charset="0"/>
              <a:buChar char="•"/>
              <a:defRPr/>
            </a:pPr>
            <a:r>
              <a:rPr lang="tr-TR" sz="2000" dirty="0"/>
              <a:t>Türkiye öğretmen yetiştirme bakımından 150 yılı aşkın bir geçmişe ve zengin bir deneyime sahiptir. Ülkemizde öğretmenlik mesleği ve öğretmen yetiştirme konusu, her dönemde güncelliğini korumuş önemini hiç bir zaman yitirmemiş, tam tersine değişik boyutlar kazanmıştır.</a:t>
            </a:r>
          </a:p>
          <a:p>
            <a:pPr eaLnBrk="1" fontAlgn="auto" hangingPunct="1">
              <a:lnSpc>
                <a:spcPct val="110000"/>
              </a:lnSpc>
              <a:spcAft>
                <a:spcPts val="0"/>
              </a:spcAft>
              <a:buFont typeface="Arial" panose="020B0604020202020204" pitchFamily="34" charset="0"/>
              <a:buChar char="•"/>
              <a:defRPr/>
            </a:pPr>
            <a:r>
              <a:rPr lang="tr-TR" sz="2000" dirty="0"/>
              <a:t>Türkiye'de Cumhuriyet'in ilanından sonra, eğitime yapılan en önemli katkı, öğretmenliğin yasal olarak </a:t>
            </a:r>
            <a:r>
              <a:rPr lang="tr-TR" sz="2000" b="1" dirty="0">
                <a:solidFill>
                  <a:srgbClr val="0070C0"/>
                </a:solidFill>
              </a:rPr>
              <a:t>"meslek" </a:t>
            </a:r>
            <a:r>
              <a:rPr lang="tr-TR" sz="2000" dirty="0"/>
              <a:t>durumuna getirilmesidir. 1924 tarih ve 439 sayılı o yasada </a:t>
            </a:r>
            <a:r>
              <a:rPr lang="tr-TR" sz="2000" dirty="0">
                <a:solidFill>
                  <a:srgbClr val="C00000"/>
                </a:solidFill>
              </a:rPr>
              <a:t>"öğretmenlik devletin genel hizmetlerinden eğitim ve öğretim görevini üstüne alan, bağımsız sınıf ve derecelere ayrılan bir meslek"</a:t>
            </a:r>
            <a:r>
              <a:rPr lang="tr-TR" sz="2000" dirty="0"/>
              <a:t> olarak tanımlanmıştır.</a:t>
            </a:r>
          </a:p>
          <a:p>
            <a:pPr eaLnBrk="1" fontAlgn="auto" hangingPunct="1">
              <a:lnSpc>
                <a:spcPct val="80000"/>
              </a:lnSpc>
              <a:spcAft>
                <a:spcPts val="0"/>
              </a:spcAft>
              <a:buFont typeface="Arial" panose="020B0604020202020204" pitchFamily="34" charset="0"/>
              <a:buChar char="•"/>
              <a:defRPr/>
            </a:pPr>
            <a:r>
              <a:rPr lang="tr-TR" sz="2800" dirty="0">
                <a:solidFill>
                  <a:srgbClr val="0070C0"/>
                </a:solidFill>
              </a:rPr>
              <a:t>Cumhuriyet döneminde geliştirilen başlıca öğretmen yetiştirme modelleri:</a:t>
            </a:r>
          </a:p>
          <a:p>
            <a:pPr eaLnBrk="1" fontAlgn="auto" hangingPunct="1">
              <a:lnSpc>
                <a:spcPct val="80000"/>
              </a:lnSpc>
              <a:spcAft>
                <a:spcPts val="0"/>
              </a:spcAft>
              <a:buFont typeface="Arial" panose="020B0604020202020204" pitchFamily="34" charset="0"/>
              <a:buNone/>
              <a:defRPr/>
            </a:pPr>
            <a:r>
              <a:rPr lang="tr-TR" sz="2800" dirty="0">
                <a:solidFill>
                  <a:srgbClr val="0070C0"/>
                </a:solidFill>
              </a:rPr>
              <a:t/>
            </a:r>
            <a:br>
              <a:rPr lang="tr-TR" sz="2800" dirty="0">
                <a:solidFill>
                  <a:srgbClr val="0070C0"/>
                </a:solidFill>
              </a:rPr>
            </a:br>
            <a:r>
              <a:rPr lang="tr-TR" sz="2800" dirty="0">
                <a:solidFill>
                  <a:srgbClr val="0070C0"/>
                </a:solidFill>
              </a:rPr>
              <a:t>* köy muallim mektepleri(1926-1933)</a:t>
            </a:r>
            <a:br>
              <a:rPr lang="tr-TR" sz="2800" dirty="0">
                <a:solidFill>
                  <a:srgbClr val="0070C0"/>
                </a:solidFill>
              </a:rPr>
            </a:br>
            <a:r>
              <a:rPr lang="tr-TR" sz="2800" dirty="0">
                <a:solidFill>
                  <a:srgbClr val="0070C0"/>
                </a:solidFill>
              </a:rPr>
              <a:t>* köy enstitüleri</a:t>
            </a:r>
            <a:br>
              <a:rPr lang="tr-TR" sz="2800" dirty="0">
                <a:solidFill>
                  <a:srgbClr val="0070C0"/>
                </a:solidFill>
              </a:rPr>
            </a:br>
            <a:r>
              <a:rPr lang="tr-TR" sz="2800" dirty="0">
                <a:solidFill>
                  <a:srgbClr val="0070C0"/>
                </a:solidFill>
              </a:rPr>
              <a:t>* ilk öğretim okulları</a:t>
            </a:r>
            <a:br>
              <a:rPr lang="tr-TR" sz="2800" dirty="0">
                <a:solidFill>
                  <a:srgbClr val="0070C0"/>
                </a:solidFill>
              </a:rPr>
            </a:br>
            <a:r>
              <a:rPr lang="tr-TR" sz="2800" dirty="0">
                <a:solidFill>
                  <a:srgbClr val="0070C0"/>
                </a:solidFill>
              </a:rPr>
              <a:t>* üç yıllık eğitim enstitüleri</a:t>
            </a:r>
            <a:r>
              <a:rPr lang="tr-TR" sz="2800" dirty="0"/>
              <a:t/>
            </a:r>
            <a:br>
              <a:rPr lang="tr-TR" sz="2800" dirty="0"/>
            </a:br>
            <a:r>
              <a:rPr lang="tr-TR" sz="2800" dirty="0">
                <a:solidFill>
                  <a:srgbClr val="0070C0"/>
                </a:solidFill>
              </a:rPr>
              <a:t>* eğitim fakülteleri</a:t>
            </a:r>
            <a:r>
              <a:rPr lang="tr-TR" sz="2800" dirty="0"/>
              <a:t/>
            </a:r>
            <a:br>
              <a:rPr lang="tr-TR" sz="2800" dirty="0"/>
            </a:br>
            <a:endParaRPr lang="tr-T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extLst>
          </p:cNvPr>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sz="3400" dirty="0">
                <a:solidFill>
                  <a:schemeClr val="tx1"/>
                </a:solidFill>
              </a:rPr>
              <a:t>Öğretmen Kimdir?</a:t>
            </a:r>
          </a:p>
        </p:txBody>
      </p:sp>
      <p:sp>
        <p:nvSpPr>
          <p:cNvPr id="112643" name="Rectangle 3">
            <a:extLst>
              <a:ext uri="{FF2B5EF4-FFF2-40B4-BE49-F238E27FC236}"/>
            </a:extLst>
          </p:cNvPr>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rtlCol="0">
            <a:noAutofit/>
          </a:bodyPr>
          <a:lstStyle/>
          <a:p>
            <a:pPr eaLnBrk="1" fontAlgn="auto" hangingPunct="1">
              <a:lnSpc>
                <a:spcPct val="90000"/>
              </a:lnSpc>
              <a:spcAft>
                <a:spcPts val="0"/>
              </a:spcAft>
              <a:buFont typeface="Arial" panose="020B0604020202020204" pitchFamily="34" charset="0"/>
              <a:buChar char="•"/>
              <a:defRPr/>
            </a:pPr>
            <a:r>
              <a:rPr lang="tr-TR" dirty="0"/>
              <a:t>Öğretmen hem eğitim yaşantılarını düzenleme hem de düzenlenen çevrede, eğitim durumunda bir </a:t>
            </a:r>
            <a:r>
              <a:rPr lang="tr-TR" u="sng" dirty="0"/>
              <a:t>örnek</a:t>
            </a:r>
            <a:r>
              <a:rPr lang="tr-TR" dirty="0"/>
              <a:t> oluşturacak şekilde yer alma konumundadır. Bu nedenle öğretmen hem bir </a:t>
            </a:r>
            <a:r>
              <a:rPr lang="tr-TR" u="sng" dirty="0"/>
              <a:t>bilim insanı</a:t>
            </a:r>
            <a:r>
              <a:rPr lang="tr-TR" dirty="0"/>
              <a:t> hem de bir </a:t>
            </a:r>
            <a:r>
              <a:rPr lang="tr-TR" u="sng" dirty="0"/>
              <a:t>sanatkâr</a:t>
            </a:r>
            <a:r>
              <a:rPr lang="tr-TR" dirty="0"/>
              <a:t> olma durumundadır.</a:t>
            </a:r>
          </a:p>
          <a:p>
            <a:pPr eaLnBrk="1" fontAlgn="auto" hangingPunct="1">
              <a:lnSpc>
                <a:spcPct val="90000"/>
              </a:lnSpc>
              <a:spcAft>
                <a:spcPts val="0"/>
              </a:spcAft>
              <a:buFont typeface="Arial" panose="020B0604020202020204" pitchFamily="34" charset="0"/>
              <a:buChar char="•"/>
              <a:defRPr/>
            </a:pPr>
            <a:r>
              <a:rPr lang="tr-TR" dirty="0"/>
              <a:t>Çağımızda yaşanan hızlı değişiklikler öğretmenlerin görevlerinde değişiklik ve gelişmelere neden olmaktadır. </a:t>
            </a:r>
          </a:p>
        </p:txBody>
      </p:sp>
      <p:sp>
        <p:nvSpPr>
          <p:cNvPr id="23555" name="15 Slayt Numarası Yer Tutucusu"/>
          <p:cNvSpPr>
            <a:spLocks noGrp="1"/>
          </p:cNvSpPr>
          <p:nvPr>
            <p:ph type="sldNum" sz="quarter" idx="12"/>
          </p:nvPr>
        </p:nvSpPr>
        <p:spPr bwMode="auto">
          <a:noFill/>
          <a:ln>
            <a:miter lim="800000"/>
            <a:headEnd/>
            <a:tailEnd/>
          </a:ln>
        </p:spPr>
        <p:txBody>
          <a:bodyPr/>
          <a:lstStyle/>
          <a:p>
            <a:fld id="{2071EA70-AD35-47EA-9AC6-D48E8E34F3EB}" type="slidenum">
              <a:rPr lang="tr-TR" altLang="tr-TR" smtClean="0">
                <a:cs typeface="Arial" charset="0"/>
              </a:rPr>
              <a:pPr/>
              <a:t>6</a:t>
            </a:fld>
            <a:endParaRPr lang="tr-TR" altLang="tr-TR" smtClean="0">
              <a:cs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extLst>
          </p:cNvPr>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dirty="0"/>
              <a:t>Öğretmen Adaylarında</a:t>
            </a:r>
          </a:p>
        </p:txBody>
      </p:sp>
      <p:sp>
        <p:nvSpPr>
          <p:cNvPr id="4" name="Rectangle 3">
            <a:extLst>
              <a:ext uri="{FF2B5EF4-FFF2-40B4-BE49-F238E27FC236}"/>
            </a:extLst>
          </p:cNvPr>
          <p:cNvSpPr>
            <a:spLocks noGrp="1"/>
          </p:cNvSpPr>
          <p:nvPr>
            <p:ph idx="1"/>
          </p:nvPr>
        </p:nvSpPr>
        <p:spPr>
          <a:xfrm>
            <a:off x="457200" y="1600200"/>
            <a:ext cx="8229600" cy="4900613"/>
          </a:xfrm>
        </p:spPr>
        <p:style>
          <a:lnRef idx="1">
            <a:schemeClr val="accent5"/>
          </a:lnRef>
          <a:fillRef idx="2">
            <a:schemeClr val="accent5"/>
          </a:fillRef>
          <a:effectRef idx="1">
            <a:schemeClr val="accent5"/>
          </a:effectRef>
          <a:fontRef idx="minor">
            <a:schemeClr val="dk1"/>
          </a:fontRef>
        </p:style>
        <p:txBody>
          <a:bodyPr rtlCol="0">
            <a:noAutofit/>
          </a:bodyPr>
          <a:lstStyle/>
          <a:p>
            <a:pPr eaLnBrk="1" fontAlgn="auto" hangingPunct="1">
              <a:spcAft>
                <a:spcPts val="0"/>
              </a:spcAft>
              <a:buFont typeface="Arial" panose="020B0604020202020204" pitchFamily="34" charset="0"/>
              <a:buChar char="•"/>
              <a:defRPr/>
            </a:pPr>
            <a:r>
              <a:rPr lang="tr-TR" dirty="0"/>
              <a:t>Öğretmen olma isteği</a:t>
            </a:r>
          </a:p>
          <a:p>
            <a:pPr eaLnBrk="1" fontAlgn="auto" hangingPunct="1">
              <a:spcAft>
                <a:spcPts val="0"/>
              </a:spcAft>
              <a:buFont typeface="Arial" panose="020B0604020202020204" pitchFamily="34" charset="0"/>
              <a:buChar char="•"/>
              <a:defRPr/>
            </a:pPr>
            <a:r>
              <a:rPr lang="tr-TR" dirty="0"/>
              <a:t>Öğretmenliğe yatkınlık</a:t>
            </a:r>
          </a:p>
          <a:p>
            <a:pPr eaLnBrk="1" fontAlgn="auto" hangingPunct="1">
              <a:spcAft>
                <a:spcPts val="0"/>
              </a:spcAft>
              <a:buFont typeface="Arial" panose="020B0604020202020204" pitchFamily="34" charset="0"/>
              <a:buChar char="•"/>
              <a:defRPr/>
            </a:pPr>
            <a:r>
              <a:rPr lang="tr-TR" u="sng" dirty="0"/>
              <a:t>Beden, zihin, ahlak, ruh ve duygu</a:t>
            </a:r>
            <a:r>
              <a:rPr lang="tr-TR" dirty="0"/>
              <a:t> bakımından dengeli ve sağlıklı gelişmeye uygun kişilik özelliklerine sahip olmak</a:t>
            </a:r>
          </a:p>
          <a:p>
            <a:pPr eaLnBrk="1" fontAlgn="auto" hangingPunct="1">
              <a:spcAft>
                <a:spcPts val="0"/>
              </a:spcAft>
              <a:buFont typeface="Arial" panose="020B0604020202020204" pitchFamily="34" charset="0"/>
              <a:buChar char="•"/>
              <a:defRPr/>
            </a:pPr>
            <a:r>
              <a:rPr lang="tr-TR" dirty="0"/>
              <a:t>Öğretmenliğe, öğrenciye, çevreye, sosyal </a:t>
            </a:r>
            <a:r>
              <a:rPr lang="tr-TR" u="sng" dirty="0"/>
              <a:t>değerlere yönelik olumlu tutuma sahip olmak</a:t>
            </a:r>
          </a:p>
          <a:p>
            <a:pPr eaLnBrk="1" fontAlgn="auto" hangingPunct="1">
              <a:spcAft>
                <a:spcPts val="0"/>
              </a:spcAft>
              <a:buFont typeface="Arial" panose="020B0604020202020204" pitchFamily="34" charset="0"/>
              <a:buChar char="•"/>
              <a:defRPr/>
            </a:pPr>
            <a:r>
              <a:rPr lang="tr-TR" dirty="0"/>
              <a:t>Hür ve bilimsel düşünce gücüne, </a:t>
            </a:r>
            <a:r>
              <a:rPr lang="tr-TR" u="sng" dirty="0"/>
              <a:t>araştırma fikrine sahip olmak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extLst>
          </p:cNvPr>
          <p:cNvSpPr>
            <a:spLocks noGrp="1"/>
          </p:cNvSpPr>
          <p:nvPr>
            <p:ph type="title"/>
          </p:nvPr>
        </p:nvSpPr>
        <p:spPr>
          <a:xfrm>
            <a:off x="457200" y="274638"/>
            <a:ext cx="8229600" cy="868362"/>
          </a:xfrm>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dirty="0"/>
              <a:t>ÖĞRETİMDE ÖĞRETMEN</a:t>
            </a:r>
          </a:p>
        </p:txBody>
      </p:sp>
      <p:sp>
        <p:nvSpPr>
          <p:cNvPr id="3" name="2 İçerik Yer Tutucusu">
            <a:extLst>
              <a:ext uri="{FF2B5EF4-FFF2-40B4-BE49-F238E27FC236}"/>
            </a:extLst>
          </p:cNvPr>
          <p:cNvSpPr>
            <a:spLocks noGrp="1"/>
          </p:cNvSpPr>
          <p:nvPr>
            <p:ph idx="1"/>
          </p:nvPr>
        </p:nvSpPr>
        <p:spPr>
          <a:xfrm>
            <a:off x="457200" y="1600200"/>
            <a:ext cx="8229600" cy="4829175"/>
          </a:xfrm>
        </p:spPr>
        <p:style>
          <a:lnRef idx="1">
            <a:schemeClr val="accent5"/>
          </a:lnRef>
          <a:fillRef idx="2">
            <a:schemeClr val="accent5"/>
          </a:fillRef>
          <a:effectRef idx="1">
            <a:schemeClr val="accent5"/>
          </a:effectRef>
          <a:fontRef idx="minor">
            <a:schemeClr val="dk1"/>
          </a:fontRef>
        </p:style>
        <p:txBody>
          <a:bodyPr rtlCol="0">
            <a:normAutofit/>
          </a:bodyPr>
          <a:lstStyle/>
          <a:p>
            <a:pPr eaLnBrk="1" fontAlgn="auto" hangingPunct="1">
              <a:lnSpc>
                <a:spcPct val="170000"/>
              </a:lnSpc>
              <a:spcAft>
                <a:spcPts val="0"/>
              </a:spcAft>
              <a:buFont typeface="Arial" panose="020B0604020202020204" pitchFamily="34" charset="0"/>
              <a:buChar char="•"/>
              <a:defRPr/>
            </a:pPr>
            <a:r>
              <a:rPr lang="tr-TR" b="1" dirty="0">
                <a:solidFill>
                  <a:srgbClr val="0070C0"/>
                </a:solidFill>
              </a:rPr>
              <a:t>Öğretmende ;</a:t>
            </a:r>
          </a:p>
          <a:p>
            <a:pPr lvl="1" eaLnBrk="1" fontAlgn="auto" hangingPunct="1">
              <a:lnSpc>
                <a:spcPct val="120000"/>
              </a:lnSpc>
              <a:spcAft>
                <a:spcPts val="0"/>
              </a:spcAft>
              <a:buFont typeface="Arial" panose="020B0604020202020204" pitchFamily="34" charset="0"/>
              <a:buChar char="–"/>
              <a:defRPr/>
            </a:pPr>
            <a:r>
              <a:rPr lang="tr-TR" sz="3200" dirty="0"/>
              <a:t>Öğretmenlik Meslek bilgisi,</a:t>
            </a:r>
          </a:p>
          <a:p>
            <a:pPr lvl="1" eaLnBrk="1" fontAlgn="auto" hangingPunct="1">
              <a:lnSpc>
                <a:spcPct val="120000"/>
              </a:lnSpc>
              <a:spcAft>
                <a:spcPts val="0"/>
              </a:spcAft>
              <a:buFont typeface="Arial" panose="020B0604020202020204" pitchFamily="34" charset="0"/>
              <a:buChar char="–"/>
              <a:defRPr/>
            </a:pPr>
            <a:r>
              <a:rPr lang="tr-TR" sz="3200" dirty="0"/>
              <a:t> Genel Kültür, </a:t>
            </a:r>
          </a:p>
          <a:p>
            <a:pPr lvl="1" eaLnBrk="1" fontAlgn="auto" hangingPunct="1">
              <a:lnSpc>
                <a:spcPct val="120000"/>
              </a:lnSpc>
              <a:spcAft>
                <a:spcPts val="0"/>
              </a:spcAft>
              <a:buFont typeface="Arial" panose="020B0604020202020204" pitchFamily="34" charset="0"/>
              <a:buChar char="–"/>
              <a:defRPr/>
            </a:pPr>
            <a:r>
              <a:rPr lang="tr-TR" sz="3200" dirty="0"/>
              <a:t>İletişimde Özel Alan Bilgisi, </a:t>
            </a:r>
          </a:p>
          <a:p>
            <a:pPr lvl="1" eaLnBrk="1" fontAlgn="auto" hangingPunct="1">
              <a:lnSpc>
                <a:spcPct val="120000"/>
              </a:lnSpc>
              <a:spcAft>
                <a:spcPts val="0"/>
              </a:spcAft>
              <a:buFont typeface="Arial" panose="020B0604020202020204" pitchFamily="34" charset="0"/>
              <a:buChar char="–"/>
              <a:defRPr/>
            </a:pPr>
            <a:r>
              <a:rPr lang="tr-TR" sz="3200" dirty="0"/>
              <a:t>Öğretmenlik Formasyonu</a:t>
            </a:r>
          </a:p>
          <a:p>
            <a:pPr lvl="1" eaLnBrk="1" fontAlgn="auto" hangingPunct="1">
              <a:lnSpc>
                <a:spcPct val="120000"/>
              </a:lnSpc>
              <a:spcAft>
                <a:spcPts val="0"/>
              </a:spcAft>
              <a:buFont typeface="Arial" panose="020B0604020202020204" pitchFamily="34" charset="0"/>
              <a:buNone/>
              <a:defRPr/>
            </a:pPr>
            <a:r>
              <a:rPr lang="tr-TR" sz="3200" dirty="0"/>
              <a:t>						olması gerekir.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a:extLst>
              <a:ext uri="{FF2B5EF4-FFF2-40B4-BE49-F238E27FC236}"/>
            </a:extLst>
          </p:cNvPr>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rtlCol="0">
            <a:normAutofit/>
          </a:bodyPr>
          <a:lstStyle/>
          <a:p>
            <a:pPr eaLnBrk="1" fontAlgn="auto" hangingPunct="1">
              <a:spcAft>
                <a:spcPts val="0"/>
              </a:spcAft>
              <a:defRPr/>
            </a:pPr>
            <a:r>
              <a:rPr lang="tr-TR" sz="3400" dirty="0">
                <a:solidFill>
                  <a:schemeClr val="tx1"/>
                </a:solidFill>
              </a:rPr>
              <a:t>Öğretmenin Başlıca Rolleri</a:t>
            </a:r>
          </a:p>
        </p:txBody>
      </p:sp>
      <p:sp>
        <p:nvSpPr>
          <p:cNvPr id="122883" name="Rectangle 3">
            <a:extLst>
              <a:ext uri="{FF2B5EF4-FFF2-40B4-BE49-F238E27FC236}"/>
            </a:extLst>
          </p:cNvPr>
          <p:cNvSpPr>
            <a:spLocks noGrp="1"/>
          </p:cNvSpPr>
          <p:nvPr>
            <p:ph idx="1"/>
          </p:nvPr>
        </p:nvSpPr>
        <p:spPr>
          <a:xfrm>
            <a:off x="457200" y="1600200"/>
            <a:ext cx="8229600" cy="4829175"/>
          </a:xfrm>
        </p:spPr>
        <p:style>
          <a:lnRef idx="1">
            <a:schemeClr val="accent5"/>
          </a:lnRef>
          <a:fillRef idx="2">
            <a:schemeClr val="accent5"/>
          </a:fillRef>
          <a:effectRef idx="1">
            <a:schemeClr val="accent5"/>
          </a:effectRef>
          <a:fontRef idx="minor">
            <a:schemeClr val="dk1"/>
          </a:fontRef>
        </p:style>
        <p:txBody>
          <a:bodyPr rtlCol="0">
            <a:normAutofit/>
          </a:bodyPr>
          <a:lstStyle/>
          <a:p>
            <a:pPr eaLnBrk="1" fontAlgn="auto" hangingPunct="1">
              <a:spcAft>
                <a:spcPts val="0"/>
              </a:spcAft>
              <a:buFont typeface="Wingdings 2" pitchFamily="18" charset="2"/>
              <a:buNone/>
              <a:defRPr/>
            </a:pPr>
            <a:r>
              <a:rPr lang="tr-TR" dirty="0">
                <a:solidFill>
                  <a:schemeClr val="folHlink"/>
                </a:solidFill>
              </a:rPr>
              <a:t>	</a:t>
            </a:r>
            <a:r>
              <a:rPr lang="tr-TR" b="1" dirty="0">
                <a:solidFill>
                  <a:schemeClr val="tx2"/>
                </a:solidFill>
              </a:rPr>
              <a:t>Rol nedir? </a:t>
            </a:r>
          </a:p>
          <a:p>
            <a:pPr eaLnBrk="1" fontAlgn="auto" hangingPunct="1">
              <a:spcAft>
                <a:spcPts val="0"/>
              </a:spcAft>
              <a:buFont typeface="Arial" panose="020B0604020202020204" pitchFamily="34" charset="0"/>
              <a:buChar char="•"/>
              <a:defRPr/>
            </a:pPr>
            <a:r>
              <a:rPr lang="tr-TR" dirty="0"/>
              <a:t>Toplumda belirli bir statüde ve konumda bulunan bir bireyden </a:t>
            </a:r>
            <a:r>
              <a:rPr lang="tr-TR" dirty="0">
                <a:solidFill>
                  <a:schemeClr val="tx2"/>
                </a:solidFill>
              </a:rPr>
              <a:t>göstermesi beklenen davranışlar</a:t>
            </a:r>
            <a:r>
              <a:rPr lang="tr-TR" dirty="0"/>
              <a:t> ya da bireyin görevini yerine getirmesidir.</a:t>
            </a:r>
          </a:p>
          <a:p>
            <a:pPr eaLnBrk="1" fontAlgn="auto" hangingPunct="1">
              <a:spcAft>
                <a:spcPts val="0"/>
              </a:spcAft>
              <a:buFont typeface="Arial" panose="020B0604020202020204" pitchFamily="34" charset="0"/>
              <a:buChar char="•"/>
              <a:defRPr/>
            </a:pPr>
            <a:r>
              <a:rPr lang="tr-TR" dirty="0"/>
              <a:t>Öğretmene yüklenen roller; </a:t>
            </a:r>
            <a:r>
              <a:rPr lang="tr-TR" u="sng" dirty="0"/>
              <a:t>kültürlere</a:t>
            </a:r>
            <a:r>
              <a:rPr lang="tr-TR" dirty="0"/>
              <a:t>, </a:t>
            </a:r>
            <a:r>
              <a:rPr lang="tr-TR" u="sng" dirty="0"/>
              <a:t>toplumlara</a:t>
            </a:r>
            <a:r>
              <a:rPr lang="tr-TR" dirty="0"/>
              <a:t>, </a:t>
            </a:r>
            <a:r>
              <a:rPr lang="tr-TR" u="sng" dirty="0"/>
              <a:t>zamana</a:t>
            </a:r>
            <a:r>
              <a:rPr lang="tr-TR" dirty="0"/>
              <a:t> ve </a:t>
            </a:r>
            <a:r>
              <a:rPr lang="tr-TR" u="sng" dirty="0"/>
              <a:t>eğitim anlayışına</a:t>
            </a:r>
            <a:r>
              <a:rPr lang="tr-TR" dirty="0"/>
              <a:t> göre değişiklik göstermektedir.</a:t>
            </a:r>
          </a:p>
        </p:txBody>
      </p:sp>
      <p:sp>
        <p:nvSpPr>
          <p:cNvPr id="29699" name="15 Slayt Numarası Yer Tutucusu"/>
          <p:cNvSpPr>
            <a:spLocks noGrp="1"/>
          </p:cNvSpPr>
          <p:nvPr>
            <p:ph type="sldNum" sz="quarter" idx="12"/>
          </p:nvPr>
        </p:nvSpPr>
        <p:spPr bwMode="auto">
          <a:noFill/>
          <a:ln>
            <a:miter lim="800000"/>
            <a:headEnd/>
            <a:tailEnd/>
          </a:ln>
        </p:spPr>
        <p:txBody>
          <a:bodyPr/>
          <a:lstStyle/>
          <a:p>
            <a:fld id="{342AEDEA-A889-44A6-B082-A80ECA98CC4C}" type="slidenum">
              <a:rPr lang="tr-TR" altLang="tr-TR" smtClean="0">
                <a:cs typeface="Arial" charset="0"/>
              </a:rPr>
              <a:pPr/>
              <a:t>9</a:t>
            </a:fld>
            <a:endParaRPr lang="tr-TR" altLang="tr-TR" smtClean="0">
              <a:cs typeface="Arial"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1119</Words>
  <Application>Microsoft Office PowerPoint</Application>
  <PresentationFormat>Ekran Gösterisi (4:3)</PresentationFormat>
  <Paragraphs>239</Paragraphs>
  <Slides>35</Slides>
  <Notes>26</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35</vt:i4>
      </vt:variant>
    </vt:vector>
  </HeadingPairs>
  <TitlesOfParts>
    <vt:vector size="40" baseType="lpstr">
      <vt:lpstr>Arial</vt:lpstr>
      <vt:lpstr>Calibri</vt:lpstr>
      <vt:lpstr>Wingdings</vt:lpstr>
      <vt:lpstr>Wingdings 2</vt:lpstr>
      <vt:lpstr>Ofis Teması</vt:lpstr>
      <vt:lpstr>Eğitim Sisteminde  Öğretmenin Görevleri, Rolleri ve Yeterlikleri</vt:lpstr>
      <vt:lpstr>Öğretmenlik bir Meslek midir?</vt:lpstr>
      <vt:lpstr>Öğretmen kimdir?</vt:lpstr>
      <vt:lpstr>ÖĞRETMEN</vt:lpstr>
      <vt:lpstr>Türkiye'de Öğretmen Yetiştirme Modelleri</vt:lpstr>
      <vt:lpstr>Öğretmen Kimdir?</vt:lpstr>
      <vt:lpstr>Öğretmen Adaylarında</vt:lpstr>
      <vt:lpstr>ÖĞRETİMDE ÖĞRETMEN</vt:lpstr>
      <vt:lpstr>Öğretmenin Başlıca Rolleri</vt:lpstr>
      <vt:lpstr>ÖĞRETİMDE ÖĞRETMEN</vt:lpstr>
      <vt:lpstr>1. Öğretmenin Öğreticilik/Eğiticilik Rolü</vt:lpstr>
      <vt:lpstr>1. Öğretmenin Öğreticilik/Eğiticilik Rolü</vt:lpstr>
      <vt:lpstr>1. Öğretmenin Öğreticilik/Eğiticilik Rolü</vt:lpstr>
      <vt:lpstr>2. Öğretmenin Temsilcilik Rolü</vt:lpstr>
      <vt:lpstr>3. Öğretmenin Liderlik Rolü</vt:lpstr>
      <vt:lpstr>4. Öğretmenin Sosyal Liderlik Rolü</vt:lpstr>
      <vt:lpstr>5. Öğretmenin Değişimci/Yenilikçi Rolü</vt:lpstr>
      <vt:lpstr>Öğretmenlik Bilgi Temeli  7 Kategoride değerlendirilmektedir </vt:lpstr>
      <vt:lpstr>Öğretmenlerin Yeterlik Alanları:</vt:lpstr>
      <vt:lpstr>Öğretmenlerin Mesleki Yeterlik Alanları:</vt:lpstr>
      <vt:lpstr>Eğitme-Öğretme Yeterlikleri  (Öğretmenlik meslek bilgisi)</vt:lpstr>
      <vt:lpstr>Eğitme-Öğretme Yeterlikleri  (Öğretmenlik meslek bilgisi)</vt:lpstr>
      <vt:lpstr>Genel Kültür Bilgisi</vt:lpstr>
      <vt:lpstr>Özel Alan Bilgisi</vt:lpstr>
      <vt:lpstr>Özel Alan Bilgisi</vt:lpstr>
      <vt:lpstr>ÖĞRETİMDE ÖĞRETMEN</vt:lpstr>
      <vt:lpstr>ÖĞRETİMDE ÖĞRETMEN</vt:lpstr>
      <vt:lpstr>Öğretmeninin Yeterlilikleri </vt:lpstr>
      <vt:lpstr>Öğretmeninin Yeterlilikleri </vt:lpstr>
      <vt:lpstr>Öğretmeninin Yeterlilikleri </vt:lpstr>
      <vt:lpstr>Mesleki Etik Nedir?</vt:lpstr>
      <vt:lpstr>Öğretmenlerin sahip olması gereken Temel Ahlaki ve Etik Değerler </vt:lpstr>
      <vt:lpstr>Etik dışı davranışlar</vt:lpstr>
      <vt:lpstr>Mesleğe Yeni Başlayan Öğretmenlerin  Karşılaştığı Sorunlar</vt:lpstr>
      <vt:lpstr>Öğretmenlik Mesleğinin Temel Özellikleri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casper</dc:creator>
  <cp:lastModifiedBy>Metin</cp:lastModifiedBy>
  <cp:revision>43</cp:revision>
  <dcterms:created xsi:type="dcterms:W3CDTF">2017-10-08T12:59:33Z</dcterms:created>
  <dcterms:modified xsi:type="dcterms:W3CDTF">2019-06-26T09:09:08Z</dcterms:modified>
</cp:coreProperties>
</file>