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8" r:id="rId18"/>
    <p:sldId id="274" r:id="rId19"/>
    <p:sldId id="272" r:id="rId20"/>
    <p:sldId id="273" r:id="rId21"/>
    <p:sldId id="275" r:id="rId22"/>
    <p:sldId id="276" r:id="rId23"/>
    <p:sldId id="277" r:id="rId24"/>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101"/>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4" name="7 Yuvarlatılmış Çapraz Köşeli Dikdörtgen">
            <a:extLst>
              <a:ext uri="{FF2B5EF4-FFF2-40B4-BE49-F238E27FC236}"/>
            </a:extLst>
          </p:cNvPr>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7 Başlık"/>
          <p:cNvSpPr>
            <a:spLocks noGrp="1"/>
          </p:cNvSpPr>
          <p:nvPr>
            <p:ph type="ctrTitle"/>
          </p:nvPr>
        </p:nvSpPr>
        <p:spPr>
          <a:xfrm>
            <a:off x="464234" y="381001"/>
            <a:ext cx="8229600" cy="2209800"/>
          </a:xfrm>
        </p:spPr>
        <p:txBody>
          <a:bodyPr lIns="45720" rIns="228600"/>
          <a:lstStyle>
            <a:lvl1pPr marL="0" algn="r">
              <a:defRPr sz="4800"/>
            </a:lvl1pPr>
            <a:extLst/>
          </a:lstStyle>
          <a:p>
            <a:r>
              <a:rPr lang="tr-TR"/>
              <a:t>Asıl başlık stili için tıklatın</a:t>
            </a:r>
            <a:endParaRPr lang="en-US"/>
          </a:p>
        </p:txBody>
      </p:sp>
      <p:sp>
        <p:nvSpPr>
          <p:cNvPr id="9" name="8 Alt Başlık"/>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tr-TR"/>
              <a:t>Asıl alt başlık stilini düzenlemek için tıklatın</a:t>
            </a:r>
            <a:endParaRPr lang="en-US"/>
          </a:p>
        </p:txBody>
      </p:sp>
      <p:sp>
        <p:nvSpPr>
          <p:cNvPr id="5" name="9 Veri Yer Tutucusu">
            <a:extLst>
              <a:ext uri="{FF2B5EF4-FFF2-40B4-BE49-F238E27FC236}"/>
            </a:extLst>
          </p:cNvPr>
          <p:cNvSpPr>
            <a:spLocks noGrp="1"/>
          </p:cNvSpPr>
          <p:nvPr>
            <p:ph type="dt" sz="half" idx="10"/>
          </p:nvPr>
        </p:nvSpPr>
        <p:spPr>
          <a:xfrm>
            <a:off x="5562600" y="6508750"/>
            <a:ext cx="3001963" cy="274638"/>
          </a:xfrm>
        </p:spPr>
        <p:txBody>
          <a:bodyPr vert="horz" rtlCol="0"/>
          <a:lstStyle>
            <a:lvl1pPr>
              <a:defRPr/>
            </a:lvl1pPr>
          </a:lstStyle>
          <a:p>
            <a:pPr>
              <a:defRPr/>
            </a:pPr>
            <a:fld id="{649FBB08-3B7D-4EF9-81D1-C99AF13C2D2C}" type="datetimeFigureOut">
              <a:rPr lang="tr-TR"/>
              <a:pPr>
                <a:defRPr/>
              </a:pPr>
              <a:t>25.6.2019</a:t>
            </a:fld>
            <a:endParaRPr lang="tr-TR"/>
          </a:p>
        </p:txBody>
      </p:sp>
      <p:sp>
        <p:nvSpPr>
          <p:cNvPr id="6" name="10 Slayt Numarası Yer Tutucusu">
            <a:extLst>
              <a:ext uri="{FF2B5EF4-FFF2-40B4-BE49-F238E27FC236}"/>
            </a:extLst>
          </p:cNvPr>
          <p:cNvSpPr>
            <a:spLocks noGrp="1"/>
          </p:cNvSpPr>
          <p:nvPr>
            <p:ph type="sldNum" sz="quarter" idx="11"/>
          </p:nvPr>
        </p:nvSpPr>
        <p:spPr>
          <a:xfrm>
            <a:off x="8639175" y="6508750"/>
            <a:ext cx="463550" cy="274638"/>
          </a:xfrm>
        </p:spPr>
        <p:txBody>
          <a:bodyPr/>
          <a:lstStyle>
            <a:lvl1pPr>
              <a:defRPr/>
            </a:lvl1pPr>
          </a:lstStyle>
          <a:p>
            <a:pPr>
              <a:defRPr/>
            </a:pPr>
            <a:fld id="{DABE719F-96C1-4EBC-9A71-11875FE91E6C}" type="slidenum">
              <a:rPr lang="tr-TR" altLang="tr-TR"/>
              <a:pPr>
                <a:defRPr/>
              </a:pPr>
              <a:t>‹#›</a:t>
            </a:fld>
            <a:endParaRPr lang="tr-TR" altLang="tr-TR"/>
          </a:p>
        </p:txBody>
      </p:sp>
      <p:sp>
        <p:nvSpPr>
          <p:cNvPr id="7" name="11 Altbilgi Yer Tutucusu">
            <a:extLst>
              <a:ext uri="{FF2B5EF4-FFF2-40B4-BE49-F238E27FC236}"/>
            </a:extLst>
          </p:cNvPr>
          <p:cNvSpPr>
            <a:spLocks noGrp="1"/>
          </p:cNvSpPr>
          <p:nvPr>
            <p:ph type="ftr" sz="quarter" idx="12"/>
          </p:nvPr>
        </p:nvSpPr>
        <p:spPr>
          <a:xfrm>
            <a:off x="1600200" y="6508750"/>
            <a:ext cx="3906838" cy="274638"/>
          </a:xfrm>
        </p:spPr>
        <p:txBody>
          <a:bodyPr vert="horz" rtlCol="0"/>
          <a:lstStyle>
            <a:lvl1pPr>
              <a:defRPr/>
            </a:lvl1pPr>
          </a:lstStyle>
          <a:p>
            <a:pPr>
              <a:defRPr/>
            </a:pPr>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2 Altbilgi Yer Tutucusu">
            <a:extLst>
              <a:ext uri="{FF2B5EF4-FFF2-40B4-BE49-F238E27FC236}"/>
            </a:extLst>
          </p:cNvPr>
          <p:cNvSpPr>
            <a:spLocks noGrp="1"/>
          </p:cNvSpPr>
          <p:nvPr>
            <p:ph type="ftr" sz="quarter" idx="10"/>
          </p:nvPr>
        </p:nvSpPr>
        <p:spPr/>
        <p:txBody>
          <a:bodyPr/>
          <a:lstStyle>
            <a:lvl1pPr>
              <a:defRPr/>
            </a:lvl1pPr>
          </a:lstStyle>
          <a:p>
            <a:pPr>
              <a:defRPr/>
            </a:pPr>
            <a:endParaRPr lang="tr-TR"/>
          </a:p>
        </p:txBody>
      </p:sp>
      <p:sp>
        <p:nvSpPr>
          <p:cNvPr id="5" name="13 Veri Yer Tutucusu">
            <a:extLst>
              <a:ext uri="{FF2B5EF4-FFF2-40B4-BE49-F238E27FC236}"/>
            </a:extLst>
          </p:cNvPr>
          <p:cNvSpPr>
            <a:spLocks noGrp="1"/>
          </p:cNvSpPr>
          <p:nvPr>
            <p:ph type="dt" sz="half" idx="11"/>
          </p:nvPr>
        </p:nvSpPr>
        <p:spPr/>
        <p:txBody>
          <a:bodyPr/>
          <a:lstStyle>
            <a:lvl1pPr>
              <a:defRPr/>
            </a:lvl1pPr>
          </a:lstStyle>
          <a:p>
            <a:pPr>
              <a:defRPr/>
            </a:pPr>
            <a:fld id="{F678DC39-3DA0-4CE5-B54B-D216015FE3AE}" type="datetimeFigureOut">
              <a:rPr lang="tr-TR"/>
              <a:pPr>
                <a:defRPr/>
              </a:pPr>
              <a:t>25.6.2019</a:t>
            </a:fld>
            <a:endParaRPr lang="tr-TR"/>
          </a:p>
        </p:txBody>
      </p:sp>
      <p:sp>
        <p:nvSpPr>
          <p:cNvPr id="6" name="22 Slayt Numarası Yer Tutucusu">
            <a:extLst>
              <a:ext uri="{FF2B5EF4-FFF2-40B4-BE49-F238E27FC236}"/>
            </a:extLst>
          </p:cNvPr>
          <p:cNvSpPr>
            <a:spLocks noGrp="1"/>
          </p:cNvSpPr>
          <p:nvPr>
            <p:ph type="sldNum" sz="quarter" idx="12"/>
          </p:nvPr>
        </p:nvSpPr>
        <p:spPr/>
        <p:txBody>
          <a:bodyPr/>
          <a:lstStyle>
            <a:lvl1pPr>
              <a:defRPr/>
            </a:lvl1pPr>
          </a:lstStyle>
          <a:p>
            <a:pPr>
              <a:defRPr/>
            </a:pPr>
            <a:fld id="{9CFF7FF7-087E-4A97-8ECE-754D98D68AC3}" type="slidenum">
              <a:rPr lang="tr-TR" altLang="tr-TR"/>
              <a:pPr>
                <a:defRPr/>
              </a:pPr>
              <a:t>‹#›</a:t>
            </a:fld>
            <a:endParaRPr lang="tr-TR" alt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lvl1pPr algn="l">
              <a:defRPr/>
            </a:lvl1pPr>
            <a:extLst/>
          </a:lstStyle>
          <a:p>
            <a:r>
              <a:rPr lang="tr-TR"/>
              <a:t>Asıl başlık stili için tıklatın</a:t>
            </a:r>
            <a:endParaRPr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2 Altbilgi Yer Tutucusu">
            <a:extLst>
              <a:ext uri="{FF2B5EF4-FFF2-40B4-BE49-F238E27FC236}"/>
            </a:extLst>
          </p:cNvPr>
          <p:cNvSpPr>
            <a:spLocks noGrp="1"/>
          </p:cNvSpPr>
          <p:nvPr>
            <p:ph type="ftr" sz="quarter" idx="10"/>
          </p:nvPr>
        </p:nvSpPr>
        <p:spPr/>
        <p:txBody>
          <a:bodyPr/>
          <a:lstStyle>
            <a:lvl1pPr>
              <a:defRPr/>
            </a:lvl1pPr>
          </a:lstStyle>
          <a:p>
            <a:pPr>
              <a:defRPr/>
            </a:pPr>
            <a:endParaRPr lang="tr-TR"/>
          </a:p>
        </p:txBody>
      </p:sp>
      <p:sp>
        <p:nvSpPr>
          <p:cNvPr id="5" name="13 Veri Yer Tutucusu">
            <a:extLst>
              <a:ext uri="{FF2B5EF4-FFF2-40B4-BE49-F238E27FC236}"/>
            </a:extLst>
          </p:cNvPr>
          <p:cNvSpPr>
            <a:spLocks noGrp="1"/>
          </p:cNvSpPr>
          <p:nvPr>
            <p:ph type="dt" sz="half" idx="11"/>
          </p:nvPr>
        </p:nvSpPr>
        <p:spPr/>
        <p:txBody>
          <a:bodyPr/>
          <a:lstStyle>
            <a:lvl1pPr>
              <a:defRPr/>
            </a:lvl1pPr>
          </a:lstStyle>
          <a:p>
            <a:pPr>
              <a:defRPr/>
            </a:pPr>
            <a:fld id="{D5745DA5-9BEF-4297-8F8B-8F0E387CB151}" type="datetimeFigureOut">
              <a:rPr lang="tr-TR"/>
              <a:pPr>
                <a:defRPr/>
              </a:pPr>
              <a:t>25.6.2019</a:t>
            </a:fld>
            <a:endParaRPr lang="tr-TR"/>
          </a:p>
        </p:txBody>
      </p:sp>
      <p:sp>
        <p:nvSpPr>
          <p:cNvPr id="6" name="22 Slayt Numarası Yer Tutucusu">
            <a:extLst>
              <a:ext uri="{FF2B5EF4-FFF2-40B4-BE49-F238E27FC236}"/>
            </a:extLst>
          </p:cNvPr>
          <p:cNvSpPr>
            <a:spLocks noGrp="1"/>
          </p:cNvSpPr>
          <p:nvPr>
            <p:ph type="sldNum" sz="quarter" idx="12"/>
          </p:nvPr>
        </p:nvSpPr>
        <p:spPr/>
        <p:txBody>
          <a:bodyPr/>
          <a:lstStyle>
            <a:lvl1pPr>
              <a:defRPr/>
            </a:lvl1pPr>
          </a:lstStyle>
          <a:p>
            <a:pPr>
              <a:defRPr/>
            </a:pPr>
            <a:fld id="{2E4E53D2-EB7D-4314-84C4-C88F189AAA1A}" type="slidenum">
              <a:rPr lang="tr-TR" altLang="tr-TR"/>
              <a:pPr>
                <a:defRPr/>
              </a:pPr>
              <a:t>‹#›</a:t>
            </a:fld>
            <a:endParaRPr lang="tr-TR" alt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4" name="7 Dikdörtgen">
            <a:extLst>
              <a:ext uri="{FF2B5EF4-FFF2-40B4-BE49-F238E27FC236}"/>
            </a:extLst>
          </p:cNvPr>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1 Başlık"/>
          <p:cNvSpPr>
            <a:spLocks noGrp="1"/>
          </p:cNvSpPr>
          <p:nvPr>
            <p:ph type="title"/>
          </p:nvPr>
        </p:nvSpPr>
        <p:spPr/>
        <p:txBody>
          <a:bodyPr/>
          <a:lstStyle/>
          <a:p>
            <a:r>
              <a:rPr lang="tr-TR"/>
              <a:t>Asıl başlık stili için tıklatın</a:t>
            </a:r>
            <a:endParaRPr lang="en-US"/>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3 Veri Yer Tutucusu">
            <a:extLst>
              <a:ext uri="{FF2B5EF4-FFF2-40B4-BE49-F238E27FC236}"/>
            </a:extLst>
          </p:cNvPr>
          <p:cNvSpPr>
            <a:spLocks noGrp="1"/>
          </p:cNvSpPr>
          <p:nvPr>
            <p:ph type="dt" sz="half" idx="10"/>
          </p:nvPr>
        </p:nvSpPr>
        <p:spPr/>
        <p:txBody>
          <a:bodyPr/>
          <a:lstStyle>
            <a:lvl1pPr>
              <a:defRPr/>
            </a:lvl1pPr>
          </a:lstStyle>
          <a:p>
            <a:pPr>
              <a:defRPr/>
            </a:pPr>
            <a:fld id="{ABB1CF65-6A9D-4ACE-AD32-593358EB66AA}" type="datetimeFigureOut">
              <a:rPr lang="tr-TR"/>
              <a:pPr>
                <a:defRPr/>
              </a:pPr>
              <a:t>25.6.2019</a:t>
            </a:fld>
            <a:endParaRPr lang="tr-TR"/>
          </a:p>
        </p:txBody>
      </p:sp>
      <p:sp>
        <p:nvSpPr>
          <p:cNvPr id="6" name="4 Altbilgi Yer Tutucusu">
            <a:extLst>
              <a:ext uri="{FF2B5EF4-FFF2-40B4-BE49-F238E27FC236}"/>
            </a:extLst>
          </p:cNvPr>
          <p:cNvSpPr>
            <a:spLocks noGrp="1"/>
          </p:cNvSpPr>
          <p:nvPr>
            <p:ph type="ftr" sz="quarter" idx="11"/>
          </p:nvPr>
        </p:nvSpPr>
        <p:spPr/>
        <p:txBody>
          <a:bodyPr/>
          <a:lstStyle>
            <a:lvl1pPr>
              <a:defRPr/>
            </a:lvl1pPr>
          </a:lstStyle>
          <a:p>
            <a:pPr>
              <a:defRPr/>
            </a:pPr>
            <a:endParaRPr lang="tr-TR"/>
          </a:p>
        </p:txBody>
      </p:sp>
      <p:sp>
        <p:nvSpPr>
          <p:cNvPr id="7" name="5 Slayt Numarası Yer Tutucusu">
            <a:extLst>
              <a:ext uri="{FF2B5EF4-FFF2-40B4-BE49-F238E27FC236}"/>
            </a:extLst>
          </p:cNvPr>
          <p:cNvSpPr>
            <a:spLocks noGrp="1"/>
          </p:cNvSpPr>
          <p:nvPr>
            <p:ph type="sldNum" sz="quarter" idx="12"/>
          </p:nvPr>
        </p:nvSpPr>
        <p:spPr/>
        <p:txBody>
          <a:bodyPr/>
          <a:lstStyle>
            <a:lvl1pPr>
              <a:defRPr/>
            </a:lvl1pPr>
          </a:lstStyle>
          <a:p>
            <a:pPr>
              <a:defRPr/>
            </a:pPr>
            <a:fld id="{653F63D8-1E39-45FD-B094-34735CD4EA45}" type="slidenum">
              <a:rPr lang="tr-TR" altLang="tr-TR"/>
              <a:pPr>
                <a:defRPr/>
              </a:pPr>
              <a:t>‹#›</a:t>
            </a:fld>
            <a:endParaRPr lang="tr-TR" alt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2"/>
        </a:solidFill>
        <a:effectLst/>
      </p:bgPr>
    </p:bg>
    <p:spTree>
      <p:nvGrpSpPr>
        <p:cNvPr id="1" name=""/>
        <p:cNvGrpSpPr/>
        <p:nvPr/>
      </p:nvGrpSpPr>
      <p:grpSpPr>
        <a:xfrm>
          <a:off x="0" y="0"/>
          <a:ext cx="0" cy="0"/>
          <a:chOff x="0" y="0"/>
          <a:chExt cx="0" cy="0"/>
        </a:xfrm>
      </p:grpSpPr>
      <p:sp>
        <p:nvSpPr>
          <p:cNvPr id="4" name="7 Dikdörtgen">
            <a:extLst>
              <a:ext uri="{FF2B5EF4-FFF2-40B4-BE49-F238E27FC236}"/>
            </a:extLst>
          </p:cNvPr>
          <p:cNvSpPr/>
          <p:nvPr/>
        </p:nvSpPr>
        <p:spPr>
          <a:xfrm>
            <a:off x="1000125" y="3267075"/>
            <a:ext cx="7407275"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1 Başlık"/>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lang="tr-TR"/>
              <a:t>Asıl başlık stili için tıklatın</a:t>
            </a:r>
            <a:endParaRPr lang="en-US"/>
          </a:p>
        </p:txBody>
      </p:sp>
      <p:sp>
        <p:nvSpPr>
          <p:cNvPr id="3" name="2 Metin Yer Tutucusu"/>
          <p:cNvSpPr>
            <a:spLocks noGrp="1"/>
          </p:cNvSpPr>
          <p:nvPr>
            <p:ph type="body" idx="1"/>
          </p:nvPr>
        </p:nvSpPr>
        <p:spPr>
          <a:xfrm>
            <a:off x="722313" y="3287713"/>
            <a:ext cx="7772400" cy="1509712"/>
          </a:xfrm>
        </p:spPr>
        <p:txBody>
          <a:bodyPr rIns="128016"/>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tr-TR"/>
              <a:t>Asıl metin stillerini düzenlemek için tıklatın</a:t>
            </a:r>
          </a:p>
        </p:txBody>
      </p:sp>
      <p:sp>
        <p:nvSpPr>
          <p:cNvPr id="5" name="7 Veri Yer Tutucusu">
            <a:extLst>
              <a:ext uri="{FF2B5EF4-FFF2-40B4-BE49-F238E27FC236}"/>
            </a:extLst>
          </p:cNvPr>
          <p:cNvSpPr>
            <a:spLocks noGrp="1"/>
          </p:cNvSpPr>
          <p:nvPr>
            <p:ph type="dt" sz="half" idx="10"/>
          </p:nvPr>
        </p:nvSpPr>
        <p:spPr>
          <a:xfrm>
            <a:off x="5562600" y="6513513"/>
            <a:ext cx="3001963" cy="274637"/>
          </a:xfrm>
        </p:spPr>
        <p:txBody>
          <a:bodyPr vert="horz" rtlCol="0"/>
          <a:lstStyle>
            <a:lvl1pPr>
              <a:defRPr/>
            </a:lvl1pPr>
          </a:lstStyle>
          <a:p>
            <a:pPr>
              <a:defRPr/>
            </a:pPr>
            <a:fld id="{1A465820-1203-4D4D-9D00-BEE79A383A2A}" type="datetimeFigureOut">
              <a:rPr lang="tr-TR"/>
              <a:pPr>
                <a:defRPr/>
              </a:pPr>
              <a:t>25.6.2019</a:t>
            </a:fld>
            <a:endParaRPr lang="tr-TR"/>
          </a:p>
        </p:txBody>
      </p:sp>
      <p:sp>
        <p:nvSpPr>
          <p:cNvPr id="6" name="8 Slayt Numarası Yer Tutucusu">
            <a:extLst>
              <a:ext uri="{FF2B5EF4-FFF2-40B4-BE49-F238E27FC236}"/>
            </a:extLst>
          </p:cNvPr>
          <p:cNvSpPr>
            <a:spLocks noGrp="1"/>
          </p:cNvSpPr>
          <p:nvPr>
            <p:ph type="sldNum" sz="quarter" idx="11"/>
          </p:nvPr>
        </p:nvSpPr>
        <p:spPr>
          <a:xfrm>
            <a:off x="8639175" y="6513513"/>
            <a:ext cx="463550" cy="274637"/>
          </a:xfrm>
        </p:spPr>
        <p:txBody>
          <a:bodyPr/>
          <a:lstStyle>
            <a:lvl1pPr>
              <a:defRPr/>
            </a:lvl1pPr>
          </a:lstStyle>
          <a:p>
            <a:pPr>
              <a:defRPr/>
            </a:pPr>
            <a:fld id="{A67C113F-11D5-4D76-94CF-2F926D7BE9CB}" type="slidenum">
              <a:rPr lang="tr-TR" altLang="tr-TR"/>
              <a:pPr>
                <a:defRPr/>
              </a:pPr>
              <a:t>‹#›</a:t>
            </a:fld>
            <a:endParaRPr lang="tr-TR" altLang="tr-TR"/>
          </a:p>
        </p:txBody>
      </p:sp>
      <p:sp>
        <p:nvSpPr>
          <p:cNvPr id="7" name="9 Altbilgi Yer Tutucusu">
            <a:extLst>
              <a:ext uri="{FF2B5EF4-FFF2-40B4-BE49-F238E27FC236}"/>
            </a:extLst>
          </p:cNvPr>
          <p:cNvSpPr>
            <a:spLocks noGrp="1"/>
          </p:cNvSpPr>
          <p:nvPr>
            <p:ph type="ftr" sz="quarter" idx="12"/>
          </p:nvPr>
        </p:nvSpPr>
        <p:spPr>
          <a:xfrm>
            <a:off x="1600200" y="6513513"/>
            <a:ext cx="3906838" cy="274637"/>
          </a:xfrm>
        </p:spPr>
        <p:txBody>
          <a:bodyPr vert="horz" rtlCol="0"/>
          <a:lstStyle>
            <a:lvl1pPr>
              <a:defRPr/>
            </a:lvl1pPr>
          </a:lstStyle>
          <a:p>
            <a:pPr>
              <a:defRPr/>
            </a:pPr>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7 Dikdörtgen">
            <a:extLst>
              <a:ext uri="{FF2B5EF4-FFF2-40B4-BE49-F238E27FC236}"/>
            </a:extLst>
          </p:cNvPr>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1 Başlık"/>
          <p:cNvSpPr>
            <a:spLocks noGrp="1"/>
          </p:cNvSpPr>
          <p:nvPr>
            <p:ph type="title"/>
          </p:nvPr>
        </p:nvSpPr>
        <p:spPr/>
        <p:txBody>
          <a:bodyPr/>
          <a:lstStyle/>
          <a:p>
            <a:r>
              <a:rPr lang="tr-TR"/>
              <a:t>Asıl başlık stili için tıklatın</a:t>
            </a:r>
            <a:endParaRPr lang="en-US"/>
          </a:p>
        </p:txBody>
      </p:sp>
      <p:sp>
        <p:nvSpPr>
          <p:cNvPr id="3" name="2 İçerik Yer Tutucusu"/>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3 İçerik Yer Tutucusu"/>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4 Veri Yer Tutucusu">
            <a:extLst>
              <a:ext uri="{FF2B5EF4-FFF2-40B4-BE49-F238E27FC236}"/>
            </a:extLst>
          </p:cNvPr>
          <p:cNvSpPr>
            <a:spLocks noGrp="1"/>
          </p:cNvSpPr>
          <p:nvPr>
            <p:ph type="dt" sz="half" idx="10"/>
          </p:nvPr>
        </p:nvSpPr>
        <p:spPr/>
        <p:txBody>
          <a:bodyPr/>
          <a:lstStyle>
            <a:lvl1pPr>
              <a:defRPr/>
            </a:lvl1pPr>
          </a:lstStyle>
          <a:p>
            <a:pPr>
              <a:defRPr/>
            </a:pPr>
            <a:fld id="{21614484-857A-494C-9F0F-B4C69DFAEEBF}" type="datetimeFigureOut">
              <a:rPr lang="tr-TR"/>
              <a:pPr>
                <a:defRPr/>
              </a:pPr>
              <a:t>25.6.2019</a:t>
            </a:fld>
            <a:endParaRPr lang="tr-TR"/>
          </a:p>
        </p:txBody>
      </p:sp>
      <p:sp>
        <p:nvSpPr>
          <p:cNvPr id="7" name="5 Altbilgi Yer Tutucusu">
            <a:extLst>
              <a:ext uri="{FF2B5EF4-FFF2-40B4-BE49-F238E27FC236}"/>
            </a:extLst>
          </p:cNvPr>
          <p:cNvSpPr>
            <a:spLocks noGrp="1"/>
          </p:cNvSpPr>
          <p:nvPr>
            <p:ph type="ftr" sz="quarter" idx="11"/>
          </p:nvPr>
        </p:nvSpPr>
        <p:spPr/>
        <p:txBody>
          <a:bodyPr/>
          <a:lstStyle>
            <a:lvl1pPr>
              <a:defRPr/>
            </a:lvl1pPr>
          </a:lstStyle>
          <a:p>
            <a:pPr>
              <a:defRPr/>
            </a:pPr>
            <a:endParaRPr lang="tr-TR"/>
          </a:p>
        </p:txBody>
      </p:sp>
      <p:sp>
        <p:nvSpPr>
          <p:cNvPr id="8" name="6 Slayt Numarası Yer Tutucusu">
            <a:extLst>
              <a:ext uri="{FF2B5EF4-FFF2-40B4-BE49-F238E27FC236}"/>
            </a:extLst>
          </p:cNvPr>
          <p:cNvSpPr>
            <a:spLocks noGrp="1"/>
          </p:cNvSpPr>
          <p:nvPr>
            <p:ph type="sldNum" sz="quarter" idx="12"/>
          </p:nvPr>
        </p:nvSpPr>
        <p:spPr>
          <a:xfrm>
            <a:off x="8640763" y="6515100"/>
            <a:ext cx="465137" cy="273050"/>
          </a:xfrm>
        </p:spPr>
        <p:txBody>
          <a:bodyPr/>
          <a:lstStyle>
            <a:lvl1pPr>
              <a:defRPr/>
            </a:lvl1pPr>
          </a:lstStyle>
          <a:p>
            <a:pPr>
              <a:defRPr/>
            </a:pPr>
            <a:fld id="{863FC929-CAC3-45D2-9441-CA1FD958D560}" type="slidenum">
              <a:rPr lang="tr-TR" altLang="tr-TR"/>
              <a:pPr>
                <a:defRPr/>
              </a:pPr>
              <a:t>‹#›</a:t>
            </a:fld>
            <a:endParaRPr lang="tr-TR" alt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7" name="7 Dikdörtgen">
            <a:extLst>
              <a:ext uri="{FF2B5EF4-FFF2-40B4-BE49-F238E27FC236}"/>
            </a:extLst>
          </p:cNvPr>
          <p:cNvSpPr/>
          <p:nvPr/>
        </p:nvSpPr>
        <p:spPr>
          <a:xfrm>
            <a:off x="617538" y="2165350"/>
            <a:ext cx="3748087"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fontAlgn="auto">
              <a:spcBef>
                <a:spcPts val="0"/>
              </a:spcBef>
              <a:spcAft>
                <a:spcPts val="0"/>
              </a:spcAft>
              <a:defRPr/>
            </a:pPr>
            <a:endParaRPr lang="en-US"/>
          </a:p>
        </p:txBody>
      </p:sp>
      <p:sp>
        <p:nvSpPr>
          <p:cNvPr id="8" name="8 Dikdörtgen">
            <a:extLst>
              <a:ext uri="{FF2B5EF4-FFF2-40B4-BE49-F238E27FC236}"/>
            </a:extLst>
          </p:cNvPr>
          <p:cNvSpPr/>
          <p:nvPr/>
        </p:nvSpPr>
        <p:spPr>
          <a:xfrm>
            <a:off x="4800600" y="2165350"/>
            <a:ext cx="3749675"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fontAlgn="auto">
              <a:spcBef>
                <a:spcPts val="0"/>
              </a:spcBef>
              <a:spcAft>
                <a:spcPts val="0"/>
              </a:spcAft>
              <a:defRPr/>
            </a:pPr>
            <a:endParaRPr lang="en-US"/>
          </a:p>
        </p:txBody>
      </p:sp>
      <p:sp>
        <p:nvSpPr>
          <p:cNvPr id="2" name="1 Başlık"/>
          <p:cNvSpPr>
            <a:spLocks noGrp="1"/>
          </p:cNvSpPr>
          <p:nvPr>
            <p:ph type="title"/>
          </p:nvPr>
        </p:nvSpPr>
        <p:spPr>
          <a:xfrm>
            <a:off x="457200" y="251948"/>
            <a:ext cx="8229600" cy="1143000"/>
          </a:xfrm>
        </p:spPr>
        <p:txBody>
          <a:bodyPr/>
          <a:lstStyle>
            <a:lvl1pPr>
              <a:defRPr/>
            </a:lvl1pPr>
            <a:extLst/>
          </a:lstStyle>
          <a:p>
            <a:r>
              <a:rPr lang="tr-TR"/>
              <a:t>Asıl başlık stili için tıklatın</a:t>
            </a:r>
            <a:endParaRPr lang="en-US"/>
          </a:p>
        </p:txBody>
      </p:sp>
      <p:sp>
        <p:nvSpPr>
          <p:cNvPr id="3" name="2 Metin Yer Tutucusu"/>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a:r>
              <a:rPr lang="tr-TR"/>
              <a:t>Asıl metin stillerini düzenlemek için tıklatın</a:t>
            </a:r>
          </a:p>
        </p:txBody>
      </p:sp>
      <p:sp>
        <p:nvSpPr>
          <p:cNvPr id="4" name="3 Metin Yer Tutucusu"/>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a:r>
              <a:rPr lang="tr-TR"/>
              <a:t>Asıl metin stillerini düzenlemek için tıklatın</a:t>
            </a:r>
          </a:p>
        </p:txBody>
      </p:sp>
      <p:sp>
        <p:nvSpPr>
          <p:cNvPr id="5" name="4 İçerik Yer Tutucusu"/>
          <p:cNvSpPr>
            <a:spLocks noGrp="1"/>
          </p:cNvSpPr>
          <p:nvPr>
            <p:ph sz="quarter" idx="2"/>
          </p:nvPr>
        </p:nvSpPr>
        <p:spPr>
          <a:xfrm>
            <a:off x="457200" y="2362200"/>
            <a:ext cx="4040188" cy="3941763"/>
          </a:xfrm>
        </p:spPr>
        <p:txBody>
          <a:bodyPr/>
          <a:lstStyle>
            <a:lvl1pPr>
              <a:defRPr sz="2200"/>
            </a:lvl1pPr>
            <a:lvl2pPr>
              <a:defRPr sz="2000"/>
            </a:lvl2pPr>
            <a:lvl3pPr>
              <a:defRPr sz="1800"/>
            </a:lvl3pPr>
            <a:lvl4pPr>
              <a:defRPr sz="1600"/>
            </a:lvl4pPr>
            <a:lvl5pPr>
              <a:defRPr sz="1600"/>
            </a:lvl5pPr>
            <a:extLs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5 İçerik Yer Tutucusu"/>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9" name="6 Veri Yer Tutucusu">
            <a:extLst>
              <a:ext uri="{FF2B5EF4-FFF2-40B4-BE49-F238E27FC236}"/>
            </a:extLst>
          </p:cNvPr>
          <p:cNvSpPr>
            <a:spLocks noGrp="1"/>
          </p:cNvSpPr>
          <p:nvPr>
            <p:ph type="dt" sz="half" idx="10"/>
          </p:nvPr>
        </p:nvSpPr>
        <p:spPr/>
        <p:txBody>
          <a:bodyPr/>
          <a:lstStyle>
            <a:lvl1pPr>
              <a:defRPr/>
            </a:lvl1pPr>
          </a:lstStyle>
          <a:p>
            <a:pPr>
              <a:defRPr/>
            </a:pPr>
            <a:fld id="{29BCDA97-0518-4C21-AEA1-B23C011747D7}" type="datetimeFigureOut">
              <a:rPr lang="tr-TR"/>
              <a:pPr>
                <a:defRPr/>
              </a:pPr>
              <a:t>25.6.2019</a:t>
            </a:fld>
            <a:endParaRPr lang="tr-TR"/>
          </a:p>
        </p:txBody>
      </p:sp>
      <p:sp>
        <p:nvSpPr>
          <p:cNvPr id="10" name="7 Altbilgi Yer Tutucusu">
            <a:extLst>
              <a:ext uri="{FF2B5EF4-FFF2-40B4-BE49-F238E27FC236}"/>
            </a:extLst>
          </p:cNvPr>
          <p:cNvSpPr>
            <a:spLocks noGrp="1"/>
          </p:cNvSpPr>
          <p:nvPr>
            <p:ph type="ftr" sz="quarter" idx="11"/>
          </p:nvPr>
        </p:nvSpPr>
        <p:spPr/>
        <p:txBody>
          <a:bodyPr/>
          <a:lstStyle>
            <a:lvl1pPr>
              <a:defRPr/>
            </a:lvl1pPr>
          </a:lstStyle>
          <a:p>
            <a:pPr>
              <a:defRPr/>
            </a:pPr>
            <a:endParaRPr lang="tr-TR"/>
          </a:p>
        </p:txBody>
      </p:sp>
      <p:sp>
        <p:nvSpPr>
          <p:cNvPr id="11" name="8 Slayt Numarası Yer Tutucusu">
            <a:extLst>
              <a:ext uri="{FF2B5EF4-FFF2-40B4-BE49-F238E27FC236}"/>
            </a:extLst>
          </p:cNvPr>
          <p:cNvSpPr>
            <a:spLocks noGrp="1"/>
          </p:cNvSpPr>
          <p:nvPr>
            <p:ph type="sldNum" sz="quarter" idx="12"/>
          </p:nvPr>
        </p:nvSpPr>
        <p:spPr>
          <a:xfrm>
            <a:off x="8640763" y="6515100"/>
            <a:ext cx="465137" cy="273050"/>
          </a:xfrm>
        </p:spPr>
        <p:txBody>
          <a:bodyPr/>
          <a:lstStyle>
            <a:lvl1pPr>
              <a:defRPr/>
            </a:lvl1pPr>
          </a:lstStyle>
          <a:p>
            <a:pPr>
              <a:defRPr/>
            </a:pPr>
            <a:fld id="{CBAB9B7E-4D50-4C9C-BDC5-3900FBC106CA}" type="slidenum">
              <a:rPr lang="tr-TR" altLang="tr-TR"/>
              <a:pPr>
                <a:defRPr/>
              </a:pPr>
              <a:t>‹#›</a:t>
            </a:fld>
            <a:endParaRPr lang="tr-TR" alt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7 Dikdörtgen">
            <a:extLst>
              <a:ext uri="{FF2B5EF4-FFF2-40B4-BE49-F238E27FC236}"/>
            </a:extLst>
          </p:cNvPr>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1 Başlık"/>
          <p:cNvSpPr>
            <a:spLocks noGrp="1"/>
          </p:cNvSpPr>
          <p:nvPr>
            <p:ph type="title"/>
          </p:nvPr>
        </p:nvSpPr>
        <p:spPr>
          <a:xfrm>
            <a:off x="457200" y="253218"/>
            <a:ext cx="8229600" cy="1143000"/>
          </a:xfrm>
        </p:spPr>
        <p:txBody>
          <a:bodyPr/>
          <a:lstStyle/>
          <a:p>
            <a:r>
              <a:rPr lang="tr-TR"/>
              <a:t>Asıl başlık stili için tıklatın</a:t>
            </a:r>
            <a:endParaRPr lang="en-US"/>
          </a:p>
        </p:txBody>
      </p:sp>
      <p:sp>
        <p:nvSpPr>
          <p:cNvPr id="4" name="2 Veri Yer Tutucusu">
            <a:extLst>
              <a:ext uri="{FF2B5EF4-FFF2-40B4-BE49-F238E27FC236}"/>
            </a:extLst>
          </p:cNvPr>
          <p:cNvSpPr>
            <a:spLocks noGrp="1"/>
          </p:cNvSpPr>
          <p:nvPr>
            <p:ph type="dt" sz="half" idx="10"/>
          </p:nvPr>
        </p:nvSpPr>
        <p:spPr/>
        <p:txBody>
          <a:bodyPr/>
          <a:lstStyle>
            <a:lvl1pPr>
              <a:defRPr/>
            </a:lvl1pPr>
          </a:lstStyle>
          <a:p>
            <a:pPr>
              <a:defRPr/>
            </a:pPr>
            <a:fld id="{8640349C-B7D1-404D-85B3-9B550BF40CD7}" type="datetimeFigureOut">
              <a:rPr lang="tr-TR"/>
              <a:pPr>
                <a:defRPr/>
              </a:pPr>
              <a:t>25.6.2019</a:t>
            </a:fld>
            <a:endParaRPr lang="tr-TR"/>
          </a:p>
        </p:txBody>
      </p:sp>
      <p:sp>
        <p:nvSpPr>
          <p:cNvPr id="5" name="3 Altbilgi Yer Tutucusu">
            <a:extLst>
              <a:ext uri="{FF2B5EF4-FFF2-40B4-BE49-F238E27FC236}"/>
            </a:extLst>
          </p:cNvPr>
          <p:cNvSpPr>
            <a:spLocks noGrp="1"/>
          </p:cNvSpPr>
          <p:nvPr>
            <p:ph type="ftr" sz="quarter" idx="11"/>
          </p:nvPr>
        </p:nvSpPr>
        <p:spPr/>
        <p:txBody>
          <a:bodyPr/>
          <a:lstStyle>
            <a:lvl1pPr>
              <a:defRPr/>
            </a:lvl1pPr>
          </a:lstStyle>
          <a:p>
            <a:pPr>
              <a:defRPr/>
            </a:pPr>
            <a:endParaRPr lang="tr-TR"/>
          </a:p>
        </p:txBody>
      </p:sp>
      <p:sp>
        <p:nvSpPr>
          <p:cNvPr id="6" name="4 Slayt Numarası Yer Tutucusu">
            <a:extLst>
              <a:ext uri="{FF2B5EF4-FFF2-40B4-BE49-F238E27FC236}"/>
            </a:extLst>
          </p:cNvPr>
          <p:cNvSpPr>
            <a:spLocks noGrp="1"/>
          </p:cNvSpPr>
          <p:nvPr>
            <p:ph type="sldNum" sz="quarter" idx="12"/>
          </p:nvPr>
        </p:nvSpPr>
        <p:spPr/>
        <p:txBody>
          <a:bodyPr/>
          <a:lstStyle>
            <a:lvl1pPr>
              <a:defRPr/>
            </a:lvl1pPr>
          </a:lstStyle>
          <a:p>
            <a:pPr>
              <a:defRPr/>
            </a:pPr>
            <a:fld id="{BF45DAB3-FFF9-442F-A7EB-6FA42957241D}" type="slidenum">
              <a:rPr lang="tr-TR" altLang="tr-TR"/>
              <a:pPr>
                <a:defRPr/>
              </a:pPr>
              <a:t>‹#›</a:t>
            </a:fld>
            <a:endParaRPr lang="tr-TR" alt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2 Altbilgi Yer Tutucusu">
            <a:extLst>
              <a:ext uri="{FF2B5EF4-FFF2-40B4-BE49-F238E27FC236}"/>
            </a:extLst>
          </p:cNvPr>
          <p:cNvSpPr>
            <a:spLocks noGrp="1"/>
          </p:cNvSpPr>
          <p:nvPr>
            <p:ph type="ftr" sz="quarter" idx="10"/>
          </p:nvPr>
        </p:nvSpPr>
        <p:spPr/>
        <p:txBody>
          <a:bodyPr/>
          <a:lstStyle>
            <a:lvl1pPr>
              <a:defRPr/>
            </a:lvl1pPr>
          </a:lstStyle>
          <a:p>
            <a:pPr>
              <a:defRPr/>
            </a:pPr>
            <a:endParaRPr lang="tr-TR"/>
          </a:p>
        </p:txBody>
      </p:sp>
      <p:sp>
        <p:nvSpPr>
          <p:cNvPr id="3" name="13 Veri Yer Tutucusu">
            <a:extLst>
              <a:ext uri="{FF2B5EF4-FFF2-40B4-BE49-F238E27FC236}"/>
            </a:extLst>
          </p:cNvPr>
          <p:cNvSpPr>
            <a:spLocks noGrp="1"/>
          </p:cNvSpPr>
          <p:nvPr>
            <p:ph type="dt" sz="half" idx="11"/>
          </p:nvPr>
        </p:nvSpPr>
        <p:spPr/>
        <p:txBody>
          <a:bodyPr/>
          <a:lstStyle>
            <a:lvl1pPr>
              <a:defRPr/>
            </a:lvl1pPr>
          </a:lstStyle>
          <a:p>
            <a:pPr>
              <a:defRPr/>
            </a:pPr>
            <a:fld id="{7FCED3C8-3356-4107-B566-23EA31B1CC86}" type="datetimeFigureOut">
              <a:rPr lang="tr-TR"/>
              <a:pPr>
                <a:defRPr/>
              </a:pPr>
              <a:t>25.6.2019</a:t>
            </a:fld>
            <a:endParaRPr lang="tr-TR"/>
          </a:p>
        </p:txBody>
      </p:sp>
      <p:sp>
        <p:nvSpPr>
          <p:cNvPr id="4" name="22 Slayt Numarası Yer Tutucusu">
            <a:extLst>
              <a:ext uri="{FF2B5EF4-FFF2-40B4-BE49-F238E27FC236}"/>
            </a:extLst>
          </p:cNvPr>
          <p:cNvSpPr>
            <a:spLocks noGrp="1"/>
          </p:cNvSpPr>
          <p:nvPr>
            <p:ph type="sldNum" sz="quarter" idx="12"/>
          </p:nvPr>
        </p:nvSpPr>
        <p:spPr/>
        <p:txBody>
          <a:bodyPr/>
          <a:lstStyle>
            <a:lvl1pPr>
              <a:defRPr/>
            </a:lvl1pPr>
          </a:lstStyle>
          <a:p>
            <a:pPr>
              <a:defRPr/>
            </a:pPr>
            <a:fld id="{735EC825-7C6D-401C-8D87-54FA90642134}" type="slidenum">
              <a:rPr lang="tr-TR" altLang="tr-TR"/>
              <a:pPr>
                <a:defRPr/>
              </a:pPr>
              <a:t>‹#›</a:t>
            </a:fld>
            <a:endParaRPr lang="tr-TR" alt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Pr>
        <a:solidFill>
          <a:schemeClr val="bg2"/>
        </a:solidFill>
        <a:effectLst/>
      </p:bgPr>
    </p:bg>
    <p:spTree>
      <p:nvGrpSpPr>
        <p:cNvPr id="1" name=""/>
        <p:cNvGrpSpPr/>
        <p:nvPr/>
      </p:nvGrpSpPr>
      <p:grpSpPr>
        <a:xfrm>
          <a:off x="0" y="0"/>
          <a:ext cx="0" cy="0"/>
          <a:chOff x="0" y="0"/>
          <a:chExt cx="0" cy="0"/>
        </a:xfrm>
      </p:grpSpPr>
      <p:sp>
        <p:nvSpPr>
          <p:cNvPr id="5" name="7 Dikdörtgen">
            <a:extLst>
              <a:ext uri="{FF2B5EF4-FFF2-40B4-BE49-F238E27FC236}"/>
            </a:extLst>
          </p:cNvPr>
          <p:cNvSpPr/>
          <p:nvPr/>
        </p:nvSpPr>
        <p:spPr>
          <a:xfrm>
            <a:off x="5057775" y="1057275"/>
            <a:ext cx="3748088"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1 Başlık"/>
          <p:cNvSpPr>
            <a:spLocks noGrp="1"/>
          </p:cNvSpPr>
          <p:nvPr>
            <p:ph type="title"/>
          </p:nvPr>
        </p:nvSpPr>
        <p:spPr>
          <a:xfrm>
            <a:off x="4963136" y="304800"/>
            <a:ext cx="3931920" cy="762000"/>
          </a:xfrm>
        </p:spPr>
        <p:txBody>
          <a:bodyPr/>
          <a:lstStyle>
            <a:lvl1pPr marL="0" algn="r">
              <a:buNone/>
              <a:defRPr sz="2000" b="1"/>
            </a:lvl1pPr>
            <a:extLst/>
          </a:lstStyle>
          <a:p>
            <a:r>
              <a:rPr lang="tr-TR"/>
              <a:t>Asıl başlık stili için tıklatın</a:t>
            </a:r>
            <a:endParaRPr lang="en-US"/>
          </a:p>
        </p:txBody>
      </p:sp>
      <p:sp>
        <p:nvSpPr>
          <p:cNvPr id="3" name="2 Metin Yer Tutucusu"/>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a:r>
              <a:rPr lang="tr-TR"/>
              <a:t>Asıl metin stillerini düzenlemek için tıklatın</a:t>
            </a:r>
          </a:p>
        </p:txBody>
      </p:sp>
      <p:sp>
        <p:nvSpPr>
          <p:cNvPr id="4" name="3 İçerik Yer Tutucusu"/>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8 Veri Yer Tutucusu">
            <a:extLst>
              <a:ext uri="{FF2B5EF4-FFF2-40B4-BE49-F238E27FC236}"/>
            </a:extLst>
          </p:cNvPr>
          <p:cNvSpPr>
            <a:spLocks noGrp="1"/>
          </p:cNvSpPr>
          <p:nvPr>
            <p:ph type="dt" sz="half" idx="10"/>
          </p:nvPr>
        </p:nvSpPr>
        <p:spPr>
          <a:xfrm>
            <a:off x="5562600" y="6513513"/>
            <a:ext cx="3001963" cy="274637"/>
          </a:xfrm>
        </p:spPr>
        <p:txBody>
          <a:bodyPr vert="horz" rtlCol="0"/>
          <a:lstStyle>
            <a:lvl1pPr>
              <a:defRPr/>
            </a:lvl1pPr>
          </a:lstStyle>
          <a:p>
            <a:pPr>
              <a:defRPr/>
            </a:pPr>
            <a:fld id="{2D6EB1AF-5007-4C75-A4A9-3CE5F3A275AF}" type="datetimeFigureOut">
              <a:rPr lang="tr-TR"/>
              <a:pPr>
                <a:defRPr/>
              </a:pPr>
              <a:t>25.6.2019</a:t>
            </a:fld>
            <a:endParaRPr lang="tr-TR"/>
          </a:p>
        </p:txBody>
      </p:sp>
      <p:sp>
        <p:nvSpPr>
          <p:cNvPr id="7" name="9 Slayt Numarası Yer Tutucusu">
            <a:extLst>
              <a:ext uri="{FF2B5EF4-FFF2-40B4-BE49-F238E27FC236}"/>
            </a:extLst>
          </p:cNvPr>
          <p:cNvSpPr>
            <a:spLocks noGrp="1"/>
          </p:cNvSpPr>
          <p:nvPr>
            <p:ph type="sldNum" sz="quarter" idx="11"/>
          </p:nvPr>
        </p:nvSpPr>
        <p:spPr>
          <a:xfrm>
            <a:off x="8639175" y="6513513"/>
            <a:ext cx="463550" cy="274637"/>
          </a:xfrm>
        </p:spPr>
        <p:txBody>
          <a:bodyPr/>
          <a:lstStyle>
            <a:lvl1pPr>
              <a:defRPr/>
            </a:lvl1pPr>
          </a:lstStyle>
          <a:p>
            <a:pPr>
              <a:defRPr/>
            </a:pPr>
            <a:fld id="{21CD419E-6571-4EAE-934B-DA37CDCFD19F}" type="slidenum">
              <a:rPr lang="tr-TR" altLang="tr-TR"/>
              <a:pPr>
                <a:defRPr/>
              </a:pPr>
              <a:t>‹#›</a:t>
            </a:fld>
            <a:endParaRPr lang="tr-TR" altLang="tr-TR"/>
          </a:p>
        </p:txBody>
      </p:sp>
      <p:sp>
        <p:nvSpPr>
          <p:cNvPr id="8" name="10 Altbilgi Yer Tutucusu">
            <a:extLst>
              <a:ext uri="{FF2B5EF4-FFF2-40B4-BE49-F238E27FC236}"/>
            </a:extLst>
          </p:cNvPr>
          <p:cNvSpPr>
            <a:spLocks noGrp="1"/>
          </p:cNvSpPr>
          <p:nvPr>
            <p:ph type="ftr" sz="quarter" idx="12"/>
          </p:nvPr>
        </p:nvSpPr>
        <p:spPr>
          <a:xfrm>
            <a:off x="1600200" y="6513513"/>
            <a:ext cx="3906838" cy="274637"/>
          </a:xfrm>
        </p:spPr>
        <p:txBody>
          <a:bodyPr vert="horz" rtlCol="0"/>
          <a:lstStyle>
            <a:lvl1pPr>
              <a:defRPr/>
            </a:lvl1pPr>
          </a:lstStyle>
          <a:p>
            <a:pPr>
              <a:defRPr/>
            </a:pPr>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3040443" y="4724400"/>
            <a:ext cx="5486400" cy="664536"/>
          </a:xfrm>
        </p:spPr>
        <p:txBody>
          <a:bodyPr/>
          <a:lstStyle>
            <a:lvl1pPr marL="0" algn="r">
              <a:buNone/>
              <a:defRPr sz="2000" b="1"/>
            </a:lvl1pPr>
            <a:extLst/>
          </a:lstStyle>
          <a:p>
            <a:r>
              <a:rPr lang="tr-TR"/>
              <a:t>Asıl başlık stili için tıklatın</a:t>
            </a:r>
            <a:endParaRPr lang="en-US"/>
          </a:p>
        </p:txBody>
      </p:sp>
      <p:sp>
        <p:nvSpPr>
          <p:cNvPr id="4" name="3 Metin Yer Tutucusu"/>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a:r>
              <a:rPr lang="tr-TR"/>
              <a:t>Asıl metin stillerini düzenlemek için tıklatın</a:t>
            </a:r>
          </a:p>
        </p:txBody>
      </p:sp>
      <p:sp>
        <p:nvSpPr>
          <p:cNvPr id="13" name="12 Resim Yer Tutucusu"/>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extLst/>
          </a:lstStyle>
          <a:p>
            <a:pPr lvl="0"/>
            <a:r>
              <a:rPr lang="tr-TR" noProof="0"/>
              <a:t>Resim eklemek için simgeyi tıklatın</a:t>
            </a:r>
            <a:endParaRPr lang="en-US" noProof="0" dirty="0"/>
          </a:p>
        </p:txBody>
      </p:sp>
      <p:sp>
        <p:nvSpPr>
          <p:cNvPr id="5" name="7 Veri Yer Tutucusu">
            <a:extLst>
              <a:ext uri="{FF2B5EF4-FFF2-40B4-BE49-F238E27FC236}"/>
            </a:extLst>
          </p:cNvPr>
          <p:cNvSpPr>
            <a:spLocks noGrp="1"/>
          </p:cNvSpPr>
          <p:nvPr>
            <p:ph type="dt" sz="half" idx="10"/>
          </p:nvPr>
        </p:nvSpPr>
        <p:spPr>
          <a:xfrm>
            <a:off x="5562600" y="6508750"/>
            <a:ext cx="3001963" cy="274638"/>
          </a:xfrm>
        </p:spPr>
        <p:txBody>
          <a:bodyPr vert="horz" rtlCol="0"/>
          <a:lstStyle>
            <a:lvl1pPr>
              <a:defRPr/>
            </a:lvl1pPr>
          </a:lstStyle>
          <a:p>
            <a:pPr>
              <a:defRPr/>
            </a:pPr>
            <a:fld id="{C4A71C51-0E56-4B52-98B4-A2C550C21B28}" type="datetimeFigureOut">
              <a:rPr lang="tr-TR"/>
              <a:pPr>
                <a:defRPr/>
              </a:pPr>
              <a:t>25.6.2019</a:t>
            </a:fld>
            <a:endParaRPr lang="tr-TR"/>
          </a:p>
        </p:txBody>
      </p:sp>
      <p:sp>
        <p:nvSpPr>
          <p:cNvPr id="6" name="8 Slayt Numarası Yer Tutucusu">
            <a:extLst>
              <a:ext uri="{FF2B5EF4-FFF2-40B4-BE49-F238E27FC236}"/>
            </a:extLst>
          </p:cNvPr>
          <p:cNvSpPr>
            <a:spLocks noGrp="1"/>
          </p:cNvSpPr>
          <p:nvPr>
            <p:ph type="sldNum" sz="quarter" idx="11"/>
          </p:nvPr>
        </p:nvSpPr>
        <p:spPr>
          <a:xfrm>
            <a:off x="8639175" y="6508750"/>
            <a:ext cx="463550" cy="274638"/>
          </a:xfrm>
        </p:spPr>
        <p:txBody>
          <a:bodyPr/>
          <a:lstStyle>
            <a:lvl1pPr>
              <a:defRPr/>
            </a:lvl1pPr>
          </a:lstStyle>
          <a:p>
            <a:pPr>
              <a:defRPr/>
            </a:pPr>
            <a:fld id="{FBA78407-ED57-4086-AB71-3BC308CF3545}" type="slidenum">
              <a:rPr lang="tr-TR" altLang="tr-TR"/>
              <a:pPr>
                <a:defRPr/>
              </a:pPr>
              <a:t>‹#›</a:t>
            </a:fld>
            <a:endParaRPr lang="tr-TR" altLang="tr-TR"/>
          </a:p>
        </p:txBody>
      </p:sp>
      <p:sp>
        <p:nvSpPr>
          <p:cNvPr id="7" name="9 Altbilgi Yer Tutucusu">
            <a:extLst>
              <a:ext uri="{FF2B5EF4-FFF2-40B4-BE49-F238E27FC236}"/>
            </a:extLst>
          </p:cNvPr>
          <p:cNvSpPr>
            <a:spLocks noGrp="1"/>
          </p:cNvSpPr>
          <p:nvPr>
            <p:ph type="ftr" sz="quarter" idx="12"/>
          </p:nvPr>
        </p:nvSpPr>
        <p:spPr>
          <a:xfrm>
            <a:off x="1600200" y="6508750"/>
            <a:ext cx="3906838" cy="274638"/>
          </a:xfrm>
        </p:spPr>
        <p:txBody>
          <a:bodyPr vert="horz" rtlCol="0"/>
          <a:lstStyle>
            <a:lvl1pPr>
              <a:defRPr/>
            </a:lvl1pPr>
          </a:lstStyle>
          <a:p>
            <a:pPr>
              <a:defRPr/>
            </a:pPr>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6 Yuvarlatılmış Çapraz Köşeli Dikdörtgen">
            <a:extLst>
              <a:ext uri="{FF2B5EF4-FFF2-40B4-BE49-F238E27FC236}"/>
            </a:extLst>
          </p:cNvPr>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2 Altbilgi Yer Tutucusu">
            <a:extLst>
              <a:ext uri="{FF2B5EF4-FFF2-40B4-BE49-F238E27FC236}"/>
            </a:extLst>
          </p:cNvPr>
          <p:cNvSpPr>
            <a:spLocks noGrp="1"/>
          </p:cNvSpPr>
          <p:nvPr>
            <p:ph type="ftr" sz="quarter" idx="3"/>
          </p:nvPr>
        </p:nvSpPr>
        <p:spPr>
          <a:xfrm>
            <a:off x="1295400" y="6400800"/>
            <a:ext cx="4211638" cy="274638"/>
          </a:xfrm>
          <a:prstGeom prst="rect">
            <a:avLst/>
          </a:prstGeom>
        </p:spPr>
        <p:txBody>
          <a:bodyPr/>
          <a:lstStyle>
            <a:lvl1pPr algn="r" eaLnBrk="1" fontAlgn="auto" latinLnBrk="0" hangingPunct="1">
              <a:spcBef>
                <a:spcPts val="0"/>
              </a:spcBef>
              <a:spcAft>
                <a:spcPts val="0"/>
              </a:spcAft>
              <a:defRPr kumimoji="0" sz="1300">
                <a:solidFill>
                  <a:schemeClr val="bg2">
                    <a:tint val="60000"/>
                    <a:satMod val="155000"/>
                  </a:schemeClr>
                </a:solidFill>
                <a:latin typeface="+mn-lt"/>
                <a:cs typeface="+mn-cs"/>
              </a:defRPr>
            </a:lvl1pPr>
            <a:extLst/>
          </a:lstStyle>
          <a:p>
            <a:pPr>
              <a:defRPr/>
            </a:pPr>
            <a:endParaRPr lang="tr-TR"/>
          </a:p>
        </p:txBody>
      </p:sp>
      <p:sp>
        <p:nvSpPr>
          <p:cNvPr id="14" name="13 Veri Yer Tutucusu">
            <a:extLst>
              <a:ext uri="{FF2B5EF4-FFF2-40B4-BE49-F238E27FC236}"/>
            </a:extLst>
          </p:cNvPr>
          <p:cNvSpPr>
            <a:spLocks noGrp="1"/>
          </p:cNvSpPr>
          <p:nvPr>
            <p:ph type="dt" sz="half" idx="2"/>
          </p:nvPr>
        </p:nvSpPr>
        <p:spPr>
          <a:xfrm>
            <a:off x="5562600" y="6400800"/>
            <a:ext cx="3001963" cy="274638"/>
          </a:xfrm>
          <a:prstGeom prst="rect">
            <a:avLst/>
          </a:prstGeom>
        </p:spPr>
        <p:txBody>
          <a:bodyPr/>
          <a:lstStyle>
            <a:lvl1pPr algn="l" eaLnBrk="1" fontAlgn="auto" latinLnBrk="0" hangingPunct="1">
              <a:spcBef>
                <a:spcPts val="0"/>
              </a:spcBef>
              <a:spcAft>
                <a:spcPts val="0"/>
              </a:spcAft>
              <a:defRPr kumimoji="0" sz="1300">
                <a:solidFill>
                  <a:schemeClr val="bg2">
                    <a:tint val="60000"/>
                    <a:satMod val="155000"/>
                  </a:schemeClr>
                </a:solidFill>
                <a:latin typeface="+mn-lt"/>
                <a:cs typeface="+mn-cs"/>
              </a:defRPr>
            </a:lvl1pPr>
            <a:extLst/>
          </a:lstStyle>
          <a:p>
            <a:pPr>
              <a:defRPr/>
            </a:pPr>
            <a:fld id="{1FD56754-84D3-4419-9703-046D92EEBDEA}" type="datetimeFigureOut">
              <a:rPr lang="tr-TR"/>
              <a:pPr>
                <a:defRPr/>
              </a:pPr>
              <a:t>25.6.2019</a:t>
            </a:fld>
            <a:endParaRPr lang="tr-TR"/>
          </a:p>
        </p:txBody>
      </p:sp>
      <p:sp>
        <p:nvSpPr>
          <p:cNvPr id="23" name="22 Slayt Numarası Yer Tutucusu">
            <a:extLst>
              <a:ext uri="{FF2B5EF4-FFF2-40B4-BE49-F238E27FC236}"/>
            </a:extLst>
          </p:cNvPr>
          <p:cNvSpPr>
            <a:spLocks noGrp="1"/>
          </p:cNvSpPr>
          <p:nvPr>
            <p:ph type="sldNum" sz="quarter" idx="4"/>
          </p:nvPr>
        </p:nvSpPr>
        <p:spPr>
          <a:xfrm>
            <a:off x="8639175" y="6515100"/>
            <a:ext cx="463550" cy="273050"/>
          </a:xfrm>
          <a:prstGeom prst="rect">
            <a:avLst/>
          </a:prstGeom>
        </p:spPr>
        <p:txBody>
          <a:bodyPr vert="horz" wrap="square" lIns="91440" tIns="45720" rIns="91440" bIns="45720" numCol="1" anchor="ctr" anchorCtr="0" compatLnSpc="1">
            <a:prstTxWarp prst="textNoShape">
              <a:avLst/>
            </a:prstTxWarp>
          </a:bodyPr>
          <a:lstStyle>
            <a:lvl1pPr algn="r">
              <a:defRPr sz="1600">
                <a:solidFill>
                  <a:srgbClr val="DFE0D4"/>
                </a:solidFill>
                <a:latin typeface="Rockwell" panose="02060603020205020403" pitchFamily="18" charset="0"/>
                <a:cs typeface="Arial" panose="020B0604020202020204" pitchFamily="34" charset="0"/>
              </a:defRPr>
            </a:lvl1pPr>
          </a:lstStyle>
          <a:p>
            <a:pPr>
              <a:defRPr/>
            </a:pPr>
            <a:fld id="{A20A2A9C-05DB-40F5-A0DE-9379C2A74CF5}" type="slidenum">
              <a:rPr lang="tr-TR" altLang="tr-TR"/>
              <a:pPr>
                <a:defRPr/>
              </a:pPr>
              <a:t>‹#›</a:t>
            </a:fld>
            <a:endParaRPr lang="tr-TR" altLang="tr-TR"/>
          </a:p>
        </p:txBody>
      </p:sp>
      <p:sp>
        <p:nvSpPr>
          <p:cNvPr id="22" name="21 Başlık Yer Tutucusu">
            <a:extLst>
              <a:ext uri="{FF2B5EF4-FFF2-40B4-BE49-F238E27FC236}"/>
            </a:extLst>
          </p:cNvPr>
          <p:cNvSpPr>
            <a:spLocks noGrp="1"/>
          </p:cNvSpPr>
          <p:nvPr>
            <p:ph type="title"/>
          </p:nvPr>
        </p:nvSpPr>
        <p:spPr>
          <a:xfrm>
            <a:off x="457200" y="254000"/>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p>
            <a:r>
              <a:rPr lang="tr-TR"/>
              <a:t>Asıl başlık stili için tıklatın</a:t>
            </a:r>
            <a:endParaRPr lang="en-US"/>
          </a:p>
        </p:txBody>
      </p:sp>
      <p:sp>
        <p:nvSpPr>
          <p:cNvPr id="1033" name="12 Metin Yer Tutucusu"/>
          <p:cNvSpPr>
            <a:spLocks noGrp="1"/>
          </p:cNvSpPr>
          <p:nvPr>
            <p:ph type="body" idx="1"/>
          </p:nvPr>
        </p:nvSpPr>
        <p:spPr bwMode="auto">
          <a:xfrm>
            <a:off x="457200" y="16462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Tree>
  </p:cSld>
  <p:clrMap bg1="dk1" tx1="lt1" bg2="dk2" tx2="lt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67" r:id="rId7"/>
    <p:sldLayoutId id="2147483774" r:id="rId8"/>
    <p:sldLayoutId id="2147483775" r:id="rId9"/>
    <p:sldLayoutId id="2147483766" r:id="rId10"/>
    <p:sldLayoutId id="2147483765" r:id="rId11"/>
  </p:sldLayoutIdLst>
  <p:txStyles>
    <p:titleStyle>
      <a:lvl1pPr marL="53975" indent="-53975" algn="r" rtl="0" eaLnBrk="0" fontAlgn="base" hangingPunct="0">
        <a:spcBef>
          <a:spcPct val="0"/>
        </a:spcBef>
        <a:spcAft>
          <a:spcPct val="0"/>
        </a:spcAft>
        <a:defRPr sz="4600" kern="1200">
          <a:solidFill>
            <a:srgbClr val="E7EACB"/>
          </a:solidFill>
          <a:effectLst>
            <a:outerShdw blurRad="38100" dist="25500" dir="5400000" algn="tl" rotWithShape="0">
              <a:srgbClr val="000000">
                <a:satMod val="180000"/>
                <a:alpha val="75000"/>
              </a:srgbClr>
            </a:outerShdw>
          </a:effectLst>
          <a:latin typeface="+mj-lt"/>
          <a:ea typeface="+mj-ea"/>
          <a:cs typeface="+mj-cs"/>
        </a:defRPr>
      </a:lvl1pPr>
      <a:lvl2pPr marL="53975" indent="-53975" algn="r" rtl="0" eaLnBrk="0" fontAlgn="base" hangingPunct="0">
        <a:spcBef>
          <a:spcPct val="0"/>
        </a:spcBef>
        <a:spcAft>
          <a:spcPct val="0"/>
        </a:spcAft>
        <a:defRPr sz="4600">
          <a:solidFill>
            <a:srgbClr val="E7EACB"/>
          </a:solidFill>
          <a:latin typeface="Rockwell" panose="02060603020205020403" pitchFamily="18" charset="0"/>
        </a:defRPr>
      </a:lvl2pPr>
      <a:lvl3pPr marL="53975" indent="-53975" algn="r" rtl="0" eaLnBrk="0" fontAlgn="base" hangingPunct="0">
        <a:spcBef>
          <a:spcPct val="0"/>
        </a:spcBef>
        <a:spcAft>
          <a:spcPct val="0"/>
        </a:spcAft>
        <a:defRPr sz="4600">
          <a:solidFill>
            <a:srgbClr val="E7EACB"/>
          </a:solidFill>
          <a:latin typeface="Rockwell" panose="02060603020205020403" pitchFamily="18" charset="0"/>
        </a:defRPr>
      </a:lvl3pPr>
      <a:lvl4pPr marL="53975" indent="-53975" algn="r" rtl="0" eaLnBrk="0" fontAlgn="base" hangingPunct="0">
        <a:spcBef>
          <a:spcPct val="0"/>
        </a:spcBef>
        <a:spcAft>
          <a:spcPct val="0"/>
        </a:spcAft>
        <a:defRPr sz="4600">
          <a:solidFill>
            <a:srgbClr val="E7EACB"/>
          </a:solidFill>
          <a:latin typeface="Rockwell" panose="02060603020205020403" pitchFamily="18" charset="0"/>
        </a:defRPr>
      </a:lvl4pPr>
      <a:lvl5pPr marL="53975" indent="-53975" algn="r" rtl="0" eaLnBrk="0" fontAlgn="base" hangingPunct="0">
        <a:spcBef>
          <a:spcPct val="0"/>
        </a:spcBef>
        <a:spcAft>
          <a:spcPct val="0"/>
        </a:spcAft>
        <a:defRPr sz="4600">
          <a:solidFill>
            <a:srgbClr val="E7EACB"/>
          </a:solidFill>
          <a:latin typeface="Rockwell" panose="02060603020205020403" pitchFamily="18" charset="0"/>
        </a:defRPr>
      </a:lvl5pPr>
      <a:lvl6pPr marL="511175" indent="-53975" algn="r" rtl="0" fontAlgn="base">
        <a:spcBef>
          <a:spcPct val="0"/>
        </a:spcBef>
        <a:spcAft>
          <a:spcPct val="0"/>
        </a:spcAft>
        <a:defRPr sz="4600">
          <a:solidFill>
            <a:srgbClr val="E7EACB"/>
          </a:solidFill>
          <a:latin typeface="Rockwell" panose="02060603020205020403" pitchFamily="18" charset="0"/>
        </a:defRPr>
      </a:lvl6pPr>
      <a:lvl7pPr marL="968375" indent="-53975" algn="r" rtl="0" fontAlgn="base">
        <a:spcBef>
          <a:spcPct val="0"/>
        </a:spcBef>
        <a:spcAft>
          <a:spcPct val="0"/>
        </a:spcAft>
        <a:defRPr sz="4600">
          <a:solidFill>
            <a:srgbClr val="E7EACB"/>
          </a:solidFill>
          <a:latin typeface="Rockwell" panose="02060603020205020403" pitchFamily="18" charset="0"/>
        </a:defRPr>
      </a:lvl7pPr>
      <a:lvl8pPr marL="1425575" indent="-53975" algn="r" rtl="0" fontAlgn="base">
        <a:spcBef>
          <a:spcPct val="0"/>
        </a:spcBef>
        <a:spcAft>
          <a:spcPct val="0"/>
        </a:spcAft>
        <a:defRPr sz="4600">
          <a:solidFill>
            <a:srgbClr val="E7EACB"/>
          </a:solidFill>
          <a:latin typeface="Rockwell" panose="02060603020205020403" pitchFamily="18" charset="0"/>
        </a:defRPr>
      </a:lvl8pPr>
      <a:lvl9pPr marL="1882775" indent="-53975" algn="r" rtl="0" fontAlgn="base">
        <a:spcBef>
          <a:spcPct val="0"/>
        </a:spcBef>
        <a:spcAft>
          <a:spcPct val="0"/>
        </a:spcAft>
        <a:defRPr sz="4600">
          <a:solidFill>
            <a:srgbClr val="E7EACB"/>
          </a:solidFill>
          <a:latin typeface="Rockwell" panose="02060603020205020403" pitchFamily="18" charset="0"/>
        </a:defRPr>
      </a:lvl9pPr>
      <a:extLst/>
    </p:titleStyle>
    <p:bodyStyle>
      <a:lvl1pPr marL="292100" indent="-292100" algn="l" rtl="0" eaLnBrk="0" fontAlgn="base" hangingPunct="0">
        <a:spcBef>
          <a:spcPct val="0"/>
        </a:spcBef>
        <a:spcAft>
          <a:spcPct val="0"/>
        </a:spcAft>
        <a:buClr>
          <a:schemeClr val="accent1"/>
        </a:buClr>
        <a:buSzPct val="70000"/>
        <a:buFont typeface="Wingdings 2" pitchFamily="18" charset="2"/>
        <a:buChar char=""/>
        <a:defRPr sz="3200" kern="1200">
          <a:solidFill>
            <a:schemeClr val="tx1"/>
          </a:solidFill>
          <a:latin typeface="+mn-lt"/>
          <a:ea typeface="+mn-ea"/>
          <a:cs typeface="+mn-cs"/>
        </a:defRPr>
      </a:lvl1pPr>
      <a:lvl2pPr marL="639763" indent="-228600" algn="l" rtl="0" eaLnBrk="0" fontAlgn="base" hangingPunct="0">
        <a:spcBef>
          <a:spcPts val="400"/>
        </a:spcBef>
        <a:spcAft>
          <a:spcPct val="0"/>
        </a:spcAft>
        <a:buClr>
          <a:schemeClr val="accent2"/>
        </a:buClr>
        <a:buSzPct val="90000"/>
        <a:buChar char="•"/>
        <a:defRPr sz="2600" kern="1200">
          <a:solidFill>
            <a:schemeClr val="tx1"/>
          </a:solidFill>
          <a:latin typeface="+mn-lt"/>
          <a:ea typeface="+mn-ea"/>
          <a:cs typeface="+mn-cs"/>
        </a:defRPr>
      </a:lvl2pPr>
      <a:lvl3pPr marL="822325" indent="-190500" algn="l" rtl="0" eaLnBrk="0" fontAlgn="base" hangingPunct="0">
        <a:spcBef>
          <a:spcPts val="400"/>
        </a:spcBef>
        <a:spcAft>
          <a:spcPct val="0"/>
        </a:spcAft>
        <a:buClr>
          <a:srgbClr val="A8CDD7"/>
        </a:buClr>
        <a:buSzPct val="100000"/>
        <a:buFont typeface="Wingdings 2" pitchFamily="18" charset="2"/>
        <a:buChar char=""/>
        <a:defRPr sz="2300" kern="1200">
          <a:solidFill>
            <a:schemeClr val="tx1"/>
          </a:solidFill>
          <a:latin typeface="+mn-lt"/>
          <a:ea typeface="+mn-ea"/>
          <a:cs typeface="+mn-cs"/>
        </a:defRPr>
      </a:lvl3pPr>
      <a:lvl4pPr marL="1004888" indent="-182563" algn="l" rtl="0" eaLnBrk="0" fontAlgn="base" hangingPunct="0">
        <a:spcBef>
          <a:spcPts val="400"/>
        </a:spcBef>
        <a:spcAft>
          <a:spcPct val="0"/>
        </a:spcAft>
        <a:buClr>
          <a:srgbClr val="A8CDD7"/>
        </a:buClr>
        <a:buSzPct val="100000"/>
        <a:buFont typeface="Wingdings 2" pitchFamily="18" charset="2"/>
        <a:buChar char=""/>
        <a:defRPr sz="2000" kern="1200">
          <a:solidFill>
            <a:schemeClr val="tx1"/>
          </a:solidFill>
          <a:latin typeface="+mn-lt"/>
          <a:ea typeface="+mn-ea"/>
          <a:cs typeface="+mn-cs"/>
        </a:defRPr>
      </a:lvl4pPr>
      <a:lvl5pPr marL="1187450" indent="-182563" algn="l" rtl="0" eaLnBrk="0" fontAlgn="base" hangingPunct="0">
        <a:spcBef>
          <a:spcPts val="400"/>
        </a:spcBef>
        <a:spcAft>
          <a:spcPct val="0"/>
        </a:spcAft>
        <a:buClr>
          <a:srgbClr val="A8CDD7"/>
        </a:buClr>
        <a:buSzPct val="100000"/>
        <a:buFont typeface="Wingdings 2" pitchFamily="18" charset="2"/>
        <a:buChar char=""/>
        <a:defRPr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a:extLst>
              <a:ext uri="{FF2B5EF4-FFF2-40B4-BE49-F238E27FC236}"/>
            </a:extLst>
          </p:cNvPr>
          <p:cNvSpPr>
            <a:spLocks noGrp="1"/>
          </p:cNvSpPr>
          <p:nvPr>
            <p:ph type="title"/>
          </p:nvPr>
        </p:nvSpPr>
        <p:spPr>
          <a:xfrm>
            <a:off x="357158" y="274638"/>
            <a:ext cx="8429684" cy="654032"/>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marL="54864" indent="0" algn="ctr" eaLnBrk="1" fontAlgn="auto" hangingPunct="1">
              <a:spcAft>
                <a:spcPts val="0"/>
              </a:spcAft>
              <a:defRPr/>
            </a:pPr>
            <a:r>
              <a:rPr lang="tr-TR" sz="4000" b="1" dirty="0">
                <a:solidFill>
                  <a:schemeClr val="tx2">
                    <a:lumMod val="60000"/>
                    <a:lumOff val="40000"/>
                  </a:schemeClr>
                </a:solidFill>
              </a:rPr>
              <a:t>YAYGIN EĞİTİM</a:t>
            </a:r>
          </a:p>
        </p:txBody>
      </p:sp>
      <p:sp>
        <p:nvSpPr>
          <p:cNvPr id="6" name="Text Box 7">
            <a:extLst>
              <a:ext uri="{FF2B5EF4-FFF2-40B4-BE49-F238E27FC236}"/>
            </a:extLst>
          </p:cNvPr>
          <p:cNvSpPr txBox="1">
            <a:spLocks noGrp="1" noChangeArrowheads="1"/>
          </p:cNvSpPr>
          <p:nvPr>
            <p:ph idx="1"/>
          </p:nvPr>
        </p:nvSpPr>
        <p:spPr>
          <a:xfrm>
            <a:off x="428625" y="857250"/>
            <a:ext cx="8358188" cy="5694363"/>
          </a:xfrm>
          <a:extLst/>
        </p:spPr>
        <p:style>
          <a:lnRef idx="1">
            <a:schemeClr val="accent3"/>
          </a:lnRef>
          <a:fillRef idx="2">
            <a:schemeClr val="accent3"/>
          </a:fillRef>
          <a:effectRef idx="1">
            <a:schemeClr val="accent3"/>
          </a:effectRef>
          <a:fontRef idx="minor">
            <a:schemeClr val="dk1"/>
          </a:fontRef>
        </p:style>
        <p:txBody>
          <a:bodyPr>
            <a:spAutoFit/>
          </a:bodyPr>
          <a:lstStyle/>
          <a:p>
            <a:pPr eaLnBrk="1" fontAlgn="auto" hangingPunct="1">
              <a:spcBef>
                <a:spcPts val="0"/>
              </a:spcBef>
              <a:spcAft>
                <a:spcPts val="0"/>
              </a:spcAft>
              <a:buFont typeface="Wingdings 2"/>
              <a:buChar char=""/>
              <a:defRPr/>
            </a:pPr>
            <a:r>
              <a:rPr lang="tr-TR" sz="2800" dirty="0">
                <a:solidFill>
                  <a:srgbClr val="800080"/>
                </a:solidFill>
                <a:effectLst>
                  <a:outerShdw blurRad="38100" dist="38100" dir="2700000" algn="tl">
                    <a:srgbClr val="000000"/>
                  </a:outerShdw>
                </a:effectLst>
                <a:latin typeface="Arial" pitchFamily="34" charset="0"/>
                <a:cs typeface="Arial" pitchFamily="34" charset="0"/>
              </a:rPr>
              <a:t>Yaygın Eğitim</a:t>
            </a:r>
            <a:r>
              <a:rPr lang="tr-TR" sz="2800" dirty="0">
                <a:effectLst>
                  <a:outerShdw blurRad="38100" dist="38100" dir="2700000" algn="tl">
                    <a:srgbClr val="FFFFFF"/>
                  </a:outerShdw>
                </a:effectLst>
                <a:latin typeface="Arial" pitchFamily="34" charset="0"/>
                <a:cs typeface="Arial" pitchFamily="34" charset="0"/>
              </a:rPr>
              <a:t>:</a:t>
            </a:r>
            <a:r>
              <a:rPr lang="tr-TR" sz="2800" dirty="0">
                <a:latin typeface="Arial" pitchFamily="34" charset="0"/>
                <a:cs typeface="Arial" pitchFamily="34" charset="0"/>
              </a:rPr>
              <a:t> </a:t>
            </a:r>
          </a:p>
          <a:p>
            <a:pPr eaLnBrk="1" fontAlgn="auto" hangingPunct="1">
              <a:spcBef>
                <a:spcPts val="0"/>
              </a:spcBef>
              <a:spcAft>
                <a:spcPts val="0"/>
              </a:spcAft>
              <a:buFont typeface="Wingdings 2"/>
              <a:buChar char=""/>
              <a:defRPr/>
            </a:pPr>
            <a:r>
              <a:rPr lang="tr-TR" sz="2400" dirty="0"/>
              <a:t>Örgün eğitim sistemine</a:t>
            </a:r>
          </a:p>
          <a:p>
            <a:pPr eaLnBrk="1" fontAlgn="auto" hangingPunct="1">
              <a:spcBef>
                <a:spcPts val="0"/>
              </a:spcBef>
              <a:spcAft>
                <a:spcPts val="0"/>
              </a:spcAft>
              <a:buFont typeface="Wingdings" pitchFamily="2" charset="2"/>
              <a:buChar char="ü"/>
              <a:defRPr/>
            </a:pPr>
            <a:r>
              <a:rPr lang="tr-TR" sz="2400" u="sng" dirty="0"/>
              <a:t>hiç girmemiş</a:t>
            </a:r>
            <a:r>
              <a:rPr lang="tr-TR" sz="2400" dirty="0"/>
              <a:t> </a:t>
            </a:r>
          </a:p>
          <a:p>
            <a:pPr eaLnBrk="1" fontAlgn="auto" hangingPunct="1">
              <a:spcBef>
                <a:spcPts val="0"/>
              </a:spcBef>
              <a:spcAft>
                <a:spcPts val="0"/>
              </a:spcAft>
              <a:buFont typeface="Wingdings" pitchFamily="2" charset="2"/>
              <a:buChar char="ü"/>
              <a:defRPr/>
            </a:pPr>
            <a:r>
              <a:rPr lang="tr-TR" sz="2400" dirty="0"/>
              <a:t> veya herhangi bir kademesinden </a:t>
            </a:r>
            <a:r>
              <a:rPr lang="tr-TR" sz="2400" u="sng" dirty="0"/>
              <a:t>ayrılmış</a:t>
            </a:r>
            <a:r>
              <a:rPr lang="tr-TR" sz="2400" dirty="0"/>
              <a:t> ,</a:t>
            </a:r>
          </a:p>
          <a:p>
            <a:pPr eaLnBrk="1" fontAlgn="auto" hangingPunct="1">
              <a:spcBef>
                <a:spcPts val="0"/>
              </a:spcBef>
              <a:spcAft>
                <a:spcPts val="0"/>
              </a:spcAft>
              <a:buFont typeface="Wingdings" pitchFamily="2" charset="2"/>
              <a:buChar char="ü"/>
              <a:defRPr/>
            </a:pPr>
            <a:r>
              <a:rPr lang="tr-TR" sz="2400" u="sng" dirty="0"/>
              <a:t>devam eden</a:t>
            </a:r>
            <a:r>
              <a:rPr lang="tr-TR" sz="2400" dirty="0"/>
              <a:t> ,</a:t>
            </a:r>
          </a:p>
          <a:p>
            <a:pPr eaLnBrk="1" fontAlgn="auto" hangingPunct="1">
              <a:spcBef>
                <a:spcPts val="0"/>
              </a:spcBef>
              <a:spcAft>
                <a:spcPts val="0"/>
              </a:spcAft>
              <a:buFont typeface="Wingdings" pitchFamily="2" charset="2"/>
              <a:buChar char="ü"/>
              <a:defRPr/>
            </a:pPr>
            <a:r>
              <a:rPr lang="tr-TR" sz="2400" u="sng" dirty="0"/>
              <a:t>mezun</a:t>
            </a:r>
            <a:r>
              <a:rPr lang="tr-TR" sz="2400" dirty="0"/>
              <a:t> olmuş, </a:t>
            </a:r>
          </a:p>
          <a:p>
            <a:pPr eaLnBrk="1" fontAlgn="auto" hangingPunct="1">
              <a:spcBef>
                <a:spcPts val="0"/>
              </a:spcBef>
              <a:spcAft>
                <a:spcPts val="0"/>
              </a:spcAft>
              <a:buFont typeface="Wingdings 2"/>
              <a:buNone/>
              <a:defRPr/>
            </a:pPr>
            <a:r>
              <a:rPr lang="tr-TR" sz="2400" dirty="0"/>
              <a:t>     bireylere yönelik olarak, örgün eğitimin yanında veya dışında düzenlenen her türlü eğitimdir.</a:t>
            </a:r>
          </a:p>
          <a:p>
            <a:pPr eaLnBrk="1" fontAlgn="auto" hangingPunct="1">
              <a:spcBef>
                <a:spcPts val="0"/>
              </a:spcBef>
              <a:spcAft>
                <a:spcPts val="0"/>
              </a:spcAft>
              <a:buFont typeface="Wingdings 2"/>
              <a:buNone/>
              <a:defRPr/>
            </a:pPr>
            <a:endParaRPr lang="tr-TR" sz="2400" dirty="0"/>
          </a:p>
          <a:p>
            <a:pPr eaLnBrk="1" fontAlgn="auto" hangingPunct="1">
              <a:spcBef>
                <a:spcPts val="0"/>
              </a:spcBef>
              <a:spcAft>
                <a:spcPts val="0"/>
              </a:spcAft>
              <a:buFont typeface="Wingdings 2"/>
              <a:buChar char=""/>
              <a:defRPr/>
            </a:pPr>
            <a:r>
              <a:rPr lang="tr-TR" altLang="tr-TR" sz="2400" i="1" dirty="0">
                <a:latin typeface="Comic Sans MS" pitchFamily="66" charset="0"/>
              </a:rPr>
              <a:t>İlgi ve gereksinimlere yöneliktir.</a:t>
            </a:r>
          </a:p>
          <a:p>
            <a:pPr eaLnBrk="1" fontAlgn="auto" hangingPunct="1">
              <a:spcBef>
                <a:spcPts val="0"/>
              </a:spcBef>
              <a:spcAft>
                <a:spcPts val="0"/>
              </a:spcAft>
              <a:buFont typeface="Wingdings 2"/>
              <a:buNone/>
              <a:defRPr/>
            </a:pPr>
            <a:endParaRPr lang="tr-TR" altLang="tr-TR" sz="2400" i="1" dirty="0">
              <a:latin typeface="Comic Sans MS" pitchFamily="66" charset="0"/>
            </a:endParaRPr>
          </a:p>
          <a:p>
            <a:pPr eaLnBrk="1" fontAlgn="auto" hangingPunct="1">
              <a:spcBef>
                <a:spcPts val="0"/>
              </a:spcBef>
              <a:spcAft>
                <a:spcPts val="0"/>
              </a:spcAft>
              <a:buFont typeface="Wingdings 2"/>
              <a:buChar char=""/>
              <a:defRPr/>
            </a:pPr>
            <a:r>
              <a:rPr lang="tr-TR" altLang="tr-TR" sz="2400" i="1" dirty="0">
                <a:latin typeface="Comic Sans MS" pitchFamily="66" charset="0"/>
              </a:rPr>
              <a:t>Aşamalı ve kademeli değildir. </a:t>
            </a:r>
          </a:p>
          <a:p>
            <a:pPr eaLnBrk="1" fontAlgn="auto" hangingPunct="1">
              <a:spcBef>
                <a:spcPts val="0"/>
              </a:spcBef>
              <a:spcAft>
                <a:spcPts val="0"/>
              </a:spcAft>
              <a:buFont typeface="Wingdings 2"/>
              <a:buChar char=""/>
              <a:defRPr/>
            </a:pPr>
            <a:endParaRPr lang="tr-TR" altLang="tr-TR" sz="2400" i="1" dirty="0">
              <a:latin typeface="Comic Sans MS" pitchFamily="66" charset="0"/>
            </a:endParaRPr>
          </a:p>
          <a:p>
            <a:pPr eaLnBrk="1" fontAlgn="auto" hangingPunct="1">
              <a:spcBef>
                <a:spcPts val="0"/>
              </a:spcBef>
              <a:spcAft>
                <a:spcPts val="0"/>
              </a:spcAft>
              <a:buFont typeface="Wingdings 2"/>
              <a:buChar char=""/>
              <a:defRPr/>
            </a:pPr>
            <a:r>
              <a:rPr lang="tr-TR" altLang="tr-TR" sz="2400" i="1" dirty="0">
                <a:latin typeface="Comic Sans MS" pitchFamily="66" charset="0"/>
              </a:rPr>
              <a:t>Okul ya da okul özelliği taşıyan ortamlarda gerçekleştirilir.</a:t>
            </a:r>
            <a:endParaRPr lang="tr-TR" sz="3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1000"/>
                                        <p:tgtEl>
                                          <p:spTgt spid="6">
                                            <p:txEl>
                                              <p:pRg st="3" end="3"/>
                                            </p:txEl>
                                          </p:spTgt>
                                        </p:tgtEl>
                                      </p:cBhvr>
                                    </p:animEffect>
                                    <p:anim calcmode="lin" valueType="num">
                                      <p:cBhvr>
                                        <p:cTn id="29"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Effect transition="in" filter="fade">
                                      <p:cBhvr>
                                        <p:cTn id="35" dur="1000"/>
                                        <p:tgtEl>
                                          <p:spTgt spid="6">
                                            <p:txEl>
                                              <p:pRg st="4" end="4"/>
                                            </p:txEl>
                                          </p:spTgt>
                                        </p:tgtEl>
                                      </p:cBhvr>
                                    </p:animEffect>
                                    <p:anim calcmode="lin" valueType="num">
                                      <p:cBhvr>
                                        <p:cTn id="36"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nodeType="clickEffect">
                                  <p:stCondLst>
                                    <p:cond delay="0"/>
                                  </p:stCondLst>
                                  <p:childTnLst>
                                    <p:set>
                                      <p:cBhvr>
                                        <p:cTn id="41" dur="1" fill="hold">
                                          <p:stCondLst>
                                            <p:cond delay="0"/>
                                          </p:stCondLst>
                                        </p:cTn>
                                        <p:tgtEl>
                                          <p:spTgt spid="6">
                                            <p:txEl>
                                              <p:pRg st="5" end="5"/>
                                            </p:txEl>
                                          </p:spTgt>
                                        </p:tgtEl>
                                        <p:attrNameLst>
                                          <p:attrName>style.visibility</p:attrName>
                                        </p:attrNameLst>
                                      </p:cBhvr>
                                      <p:to>
                                        <p:strVal val="visible"/>
                                      </p:to>
                                    </p:set>
                                    <p:animEffect transition="in" filter="fade">
                                      <p:cBhvr>
                                        <p:cTn id="42" dur="1000"/>
                                        <p:tgtEl>
                                          <p:spTgt spid="6">
                                            <p:txEl>
                                              <p:pRg st="5" end="5"/>
                                            </p:txEl>
                                          </p:spTgt>
                                        </p:tgtEl>
                                      </p:cBhvr>
                                    </p:animEffect>
                                    <p:anim calcmode="lin" valueType="num">
                                      <p:cBhvr>
                                        <p:cTn id="43"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6">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2" presetClass="entr" presetSubtype="0" fill="hold" nodeType="clickEffect">
                                  <p:stCondLst>
                                    <p:cond delay="0"/>
                                  </p:stCondLst>
                                  <p:childTnLst>
                                    <p:set>
                                      <p:cBhvr>
                                        <p:cTn id="48" dur="1" fill="hold">
                                          <p:stCondLst>
                                            <p:cond delay="0"/>
                                          </p:stCondLst>
                                        </p:cTn>
                                        <p:tgtEl>
                                          <p:spTgt spid="6">
                                            <p:txEl>
                                              <p:pRg st="6" end="6"/>
                                            </p:txEl>
                                          </p:spTgt>
                                        </p:tgtEl>
                                        <p:attrNameLst>
                                          <p:attrName>style.visibility</p:attrName>
                                        </p:attrNameLst>
                                      </p:cBhvr>
                                      <p:to>
                                        <p:strVal val="visible"/>
                                      </p:to>
                                    </p:set>
                                    <p:animEffect transition="in" filter="fade">
                                      <p:cBhvr>
                                        <p:cTn id="49" dur="1000"/>
                                        <p:tgtEl>
                                          <p:spTgt spid="6">
                                            <p:txEl>
                                              <p:pRg st="6" end="6"/>
                                            </p:txEl>
                                          </p:spTgt>
                                        </p:tgtEl>
                                      </p:cBhvr>
                                    </p:animEffect>
                                    <p:anim calcmode="lin" valueType="num">
                                      <p:cBhvr>
                                        <p:cTn id="50" dur="1000" fill="hold"/>
                                        <p:tgtEl>
                                          <p:spTgt spid="6">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6">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42" presetClass="entr" presetSubtype="0" fill="hold" nodeType="clickEffect">
                                  <p:stCondLst>
                                    <p:cond delay="0"/>
                                  </p:stCondLst>
                                  <p:childTnLst>
                                    <p:set>
                                      <p:cBhvr>
                                        <p:cTn id="55" dur="1" fill="hold">
                                          <p:stCondLst>
                                            <p:cond delay="0"/>
                                          </p:stCondLst>
                                        </p:cTn>
                                        <p:tgtEl>
                                          <p:spTgt spid="6">
                                            <p:txEl>
                                              <p:pRg st="8" end="8"/>
                                            </p:txEl>
                                          </p:spTgt>
                                        </p:tgtEl>
                                        <p:attrNameLst>
                                          <p:attrName>style.visibility</p:attrName>
                                        </p:attrNameLst>
                                      </p:cBhvr>
                                      <p:to>
                                        <p:strVal val="visible"/>
                                      </p:to>
                                    </p:set>
                                    <p:animEffect transition="in" filter="fade">
                                      <p:cBhvr>
                                        <p:cTn id="56" dur="1000"/>
                                        <p:tgtEl>
                                          <p:spTgt spid="6">
                                            <p:txEl>
                                              <p:pRg st="8" end="8"/>
                                            </p:txEl>
                                          </p:spTgt>
                                        </p:tgtEl>
                                      </p:cBhvr>
                                    </p:animEffect>
                                    <p:anim calcmode="lin" valueType="num">
                                      <p:cBhvr>
                                        <p:cTn id="57" dur="1000" fill="hold"/>
                                        <p:tgtEl>
                                          <p:spTgt spid="6">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6">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42" presetClass="entr" presetSubtype="0" fill="hold" nodeType="clickEffect">
                                  <p:stCondLst>
                                    <p:cond delay="0"/>
                                  </p:stCondLst>
                                  <p:childTnLst>
                                    <p:set>
                                      <p:cBhvr>
                                        <p:cTn id="62" dur="1" fill="hold">
                                          <p:stCondLst>
                                            <p:cond delay="0"/>
                                          </p:stCondLst>
                                        </p:cTn>
                                        <p:tgtEl>
                                          <p:spTgt spid="6">
                                            <p:txEl>
                                              <p:pRg st="10" end="10"/>
                                            </p:txEl>
                                          </p:spTgt>
                                        </p:tgtEl>
                                        <p:attrNameLst>
                                          <p:attrName>style.visibility</p:attrName>
                                        </p:attrNameLst>
                                      </p:cBhvr>
                                      <p:to>
                                        <p:strVal val="visible"/>
                                      </p:to>
                                    </p:set>
                                    <p:animEffect transition="in" filter="fade">
                                      <p:cBhvr>
                                        <p:cTn id="63" dur="1000"/>
                                        <p:tgtEl>
                                          <p:spTgt spid="6">
                                            <p:txEl>
                                              <p:pRg st="10" end="10"/>
                                            </p:txEl>
                                          </p:spTgt>
                                        </p:tgtEl>
                                      </p:cBhvr>
                                    </p:animEffect>
                                    <p:anim calcmode="lin" valueType="num">
                                      <p:cBhvr>
                                        <p:cTn id="64" dur="1000" fill="hold"/>
                                        <p:tgtEl>
                                          <p:spTgt spid="6">
                                            <p:txEl>
                                              <p:pRg st="10" end="10"/>
                                            </p:txEl>
                                          </p:spTgt>
                                        </p:tgtEl>
                                        <p:attrNameLst>
                                          <p:attrName>ppt_x</p:attrName>
                                        </p:attrNameLst>
                                      </p:cBhvr>
                                      <p:tavLst>
                                        <p:tav tm="0">
                                          <p:val>
                                            <p:strVal val="#ppt_x"/>
                                          </p:val>
                                        </p:tav>
                                        <p:tav tm="100000">
                                          <p:val>
                                            <p:strVal val="#ppt_x"/>
                                          </p:val>
                                        </p:tav>
                                      </p:tavLst>
                                    </p:anim>
                                    <p:anim calcmode="lin" valueType="num">
                                      <p:cBhvr>
                                        <p:cTn id="65" dur="1000" fill="hold"/>
                                        <p:tgtEl>
                                          <p:spTgt spid="6">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66" fill="hold" nodeType="clickPar">
                      <p:stCondLst>
                        <p:cond delay="indefinite"/>
                      </p:stCondLst>
                      <p:childTnLst>
                        <p:par>
                          <p:cTn id="67" fill="hold" nodeType="withGroup">
                            <p:stCondLst>
                              <p:cond delay="0"/>
                            </p:stCondLst>
                            <p:childTnLst>
                              <p:par>
                                <p:cTn id="68" presetID="42" presetClass="entr" presetSubtype="0" fill="hold" nodeType="clickEffect">
                                  <p:stCondLst>
                                    <p:cond delay="0"/>
                                  </p:stCondLst>
                                  <p:childTnLst>
                                    <p:set>
                                      <p:cBhvr>
                                        <p:cTn id="69" dur="1" fill="hold">
                                          <p:stCondLst>
                                            <p:cond delay="0"/>
                                          </p:stCondLst>
                                        </p:cTn>
                                        <p:tgtEl>
                                          <p:spTgt spid="6">
                                            <p:txEl>
                                              <p:pRg st="12" end="12"/>
                                            </p:txEl>
                                          </p:spTgt>
                                        </p:tgtEl>
                                        <p:attrNameLst>
                                          <p:attrName>style.visibility</p:attrName>
                                        </p:attrNameLst>
                                      </p:cBhvr>
                                      <p:to>
                                        <p:strVal val="visible"/>
                                      </p:to>
                                    </p:set>
                                    <p:animEffect transition="in" filter="fade">
                                      <p:cBhvr>
                                        <p:cTn id="70" dur="1000"/>
                                        <p:tgtEl>
                                          <p:spTgt spid="6">
                                            <p:txEl>
                                              <p:pRg st="12" end="12"/>
                                            </p:txEl>
                                          </p:spTgt>
                                        </p:tgtEl>
                                      </p:cBhvr>
                                    </p:animEffect>
                                    <p:anim calcmode="lin" valueType="num">
                                      <p:cBhvr>
                                        <p:cTn id="71" dur="1000" fill="hold"/>
                                        <p:tgtEl>
                                          <p:spTgt spid="6">
                                            <p:txEl>
                                              <p:pRg st="12" end="12"/>
                                            </p:txEl>
                                          </p:spTgt>
                                        </p:tgtEl>
                                        <p:attrNameLst>
                                          <p:attrName>ppt_x</p:attrName>
                                        </p:attrNameLst>
                                      </p:cBhvr>
                                      <p:tavLst>
                                        <p:tav tm="0">
                                          <p:val>
                                            <p:strVal val="#ppt_x"/>
                                          </p:val>
                                        </p:tav>
                                        <p:tav tm="100000">
                                          <p:val>
                                            <p:strVal val="#ppt_x"/>
                                          </p:val>
                                        </p:tav>
                                      </p:tavLst>
                                    </p:anim>
                                    <p:anim calcmode="lin" valueType="num">
                                      <p:cBhvr>
                                        <p:cTn id="72" dur="1000" fill="hold"/>
                                        <p:tgtEl>
                                          <p:spTgt spid="6">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extLst>
          </p:cNvPr>
          <p:cNvSpPr>
            <a:spLocks noGrp="1"/>
          </p:cNvSpPr>
          <p:nvPr>
            <p:ph idx="1"/>
          </p:nvPr>
        </p:nvSpPr>
        <p:spPr>
          <a:xfrm>
            <a:off x="457200" y="1143000"/>
            <a:ext cx="8229600" cy="5357813"/>
          </a:xfrm>
        </p:spPr>
        <p:style>
          <a:lnRef idx="1">
            <a:schemeClr val="accent3"/>
          </a:lnRef>
          <a:fillRef idx="2">
            <a:schemeClr val="accent3"/>
          </a:fillRef>
          <a:effectRef idx="1">
            <a:schemeClr val="accent3"/>
          </a:effectRef>
          <a:fontRef idx="minor">
            <a:schemeClr val="dk1"/>
          </a:fontRef>
        </p:style>
        <p:txBody>
          <a:bodyPr>
            <a:normAutofit/>
          </a:bodyPr>
          <a:lstStyle/>
          <a:p>
            <a:pPr eaLnBrk="1" fontAlgn="auto" hangingPunct="1">
              <a:spcBef>
                <a:spcPts val="0"/>
              </a:spcBef>
              <a:spcAft>
                <a:spcPts val="0"/>
              </a:spcAft>
              <a:buFont typeface="Wingdings 2"/>
              <a:buChar char=""/>
              <a:defRPr/>
            </a:pPr>
            <a:r>
              <a:rPr lang="tr-TR" dirty="0"/>
              <a:t>g) Hayat boyu öğrenme anlayışıyla bireylerin; bilimsel, girişimci, teknolojik, iktisadi, sosyal, kültürel gelişmelerini ve serbest zamanlarını en iyi şekilde değerlendirme ve kullanma alışkanlıkları kazandırmak, yeteneklerini geliştirme imkânını sağlamak, </a:t>
            </a:r>
          </a:p>
          <a:p>
            <a:pPr eaLnBrk="1" fontAlgn="auto" hangingPunct="1">
              <a:spcBef>
                <a:spcPts val="0"/>
              </a:spcBef>
              <a:spcAft>
                <a:spcPts val="0"/>
              </a:spcAft>
              <a:buFont typeface="Wingdings 2"/>
              <a:buChar char=""/>
              <a:defRPr/>
            </a:pPr>
            <a:endParaRPr lang="tr-TR" dirty="0"/>
          </a:p>
        </p:txBody>
      </p:sp>
      <p:sp>
        <p:nvSpPr>
          <p:cNvPr id="4" name="1 Başlık">
            <a:extLst>
              <a:ext uri="{FF2B5EF4-FFF2-40B4-BE49-F238E27FC236}"/>
            </a:extLst>
          </p:cNvPr>
          <p:cNvSpPr>
            <a:spLocks noGrp="1"/>
          </p:cNvSpPr>
          <p:nvPr>
            <p:ph type="title"/>
          </p:nvPr>
        </p:nvSpPr>
        <p:spPr>
          <a:xfrm>
            <a:off x="457200" y="253536"/>
            <a:ext cx="8229600" cy="675134"/>
          </a:xfrm>
        </p:spPr>
        <p:style>
          <a:lnRef idx="3">
            <a:schemeClr val="lt1"/>
          </a:lnRef>
          <a:fillRef idx="1">
            <a:schemeClr val="accent2"/>
          </a:fillRef>
          <a:effectRef idx="1">
            <a:schemeClr val="accent2"/>
          </a:effectRef>
          <a:fontRef idx="minor">
            <a:schemeClr val="lt1"/>
          </a:fontRef>
        </p:style>
        <p:txBody>
          <a:bodyPr>
            <a:noAutofit/>
          </a:bodyPr>
          <a:lstStyle/>
          <a:p>
            <a:pPr marL="54864" indent="0" algn="ctr" eaLnBrk="1" fontAlgn="auto" hangingPunct="1">
              <a:spcAft>
                <a:spcPts val="0"/>
              </a:spcAft>
              <a:defRPr/>
            </a:pPr>
            <a:r>
              <a:rPr lang="tr-TR" sz="4000" dirty="0"/>
              <a:t>1-Yaygın Eğitimim Amaç ve İşlevi</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extLst>
          </p:cNvPr>
          <p:cNvSpPr>
            <a:spLocks noGrp="1"/>
          </p:cNvSpPr>
          <p:nvPr>
            <p:ph idx="1"/>
          </p:nvPr>
        </p:nvSpPr>
        <p:spPr>
          <a:xfrm>
            <a:off x="457200" y="1071563"/>
            <a:ext cx="8229600" cy="5429250"/>
          </a:xfrm>
        </p:spPr>
        <p:style>
          <a:lnRef idx="1">
            <a:schemeClr val="accent3"/>
          </a:lnRef>
          <a:fillRef idx="2">
            <a:schemeClr val="accent3"/>
          </a:fillRef>
          <a:effectRef idx="1">
            <a:schemeClr val="accent3"/>
          </a:effectRef>
          <a:fontRef idx="minor">
            <a:schemeClr val="dk1"/>
          </a:fontRef>
        </p:style>
        <p:txBody>
          <a:bodyPr>
            <a:normAutofit/>
          </a:bodyPr>
          <a:lstStyle/>
          <a:p>
            <a:pPr eaLnBrk="1" fontAlgn="auto" hangingPunct="1">
              <a:spcBef>
                <a:spcPts val="0"/>
              </a:spcBef>
              <a:spcAft>
                <a:spcPts val="0"/>
              </a:spcAft>
              <a:buFont typeface="Wingdings 2"/>
              <a:buChar char=""/>
              <a:defRPr/>
            </a:pPr>
            <a:r>
              <a:rPr lang="tr-TR" dirty="0"/>
              <a:t>ğ) Özel eğitim gerektiren bireylere, gelişim özelliklerine göre, bireysel yeterlilikleri doğrultusunda okuma-yazma öğretmek, bilgi ve beceri kazanmalarını sağlamak,</a:t>
            </a:r>
          </a:p>
          <a:p>
            <a:pPr eaLnBrk="1" fontAlgn="auto" hangingPunct="1">
              <a:spcBef>
                <a:spcPts val="0"/>
              </a:spcBef>
              <a:spcAft>
                <a:spcPts val="0"/>
              </a:spcAft>
              <a:buFont typeface="Wingdings 2"/>
              <a:buChar char=""/>
              <a:defRPr/>
            </a:pPr>
            <a:endParaRPr lang="tr-TR" dirty="0"/>
          </a:p>
        </p:txBody>
      </p:sp>
      <p:sp>
        <p:nvSpPr>
          <p:cNvPr id="4" name="1 Başlık">
            <a:extLst>
              <a:ext uri="{FF2B5EF4-FFF2-40B4-BE49-F238E27FC236}"/>
            </a:extLst>
          </p:cNvPr>
          <p:cNvSpPr>
            <a:spLocks noGrp="1"/>
          </p:cNvSpPr>
          <p:nvPr>
            <p:ph type="title"/>
          </p:nvPr>
        </p:nvSpPr>
        <p:spPr>
          <a:xfrm>
            <a:off x="457200" y="253536"/>
            <a:ext cx="8229600" cy="675134"/>
          </a:xfrm>
        </p:spPr>
        <p:style>
          <a:lnRef idx="3">
            <a:schemeClr val="lt1"/>
          </a:lnRef>
          <a:fillRef idx="1">
            <a:schemeClr val="accent2"/>
          </a:fillRef>
          <a:effectRef idx="1">
            <a:schemeClr val="accent2"/>
          </a:effectRef>
          <a:fontRef idx="minor">
            <a:schemeClr val="lt1"/>
          </a:fontRef>
        </p:style>
        <p:txBody>
          <a:bodyPr>
            <a:noAutofit/>
          </a:bodyPr>
          <a:lstStyle/>
          <a:p>
            <a:pPr marL="54864" indent="0" algn="ctr" eaLnBrk="1" fontAlgn="auto" hangingPunct="1">
              <a:spcAft>
                <a:spcPts val="0"/>
              </a:spcAft>
              <a:defRPr/>
            </a:pPr>
            <a:r>
              <a:rPr lang="tr-TR" sz="4000" dirty="0"/>
              <a:t>1-Yaygın Eğitimim Amaç ve İşlevi</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extLst>
          </p:cNvPr>
          <p:cNvSpPr>
            <a:spLocks noGrp="1"/>
          </p:cNvSpPr>
          <p:nvPr>
            <p:ph idx="1"/>
          </p:nvPr>
        </p:nvSpPr>
        <p:spPr>
          <a:xfrm>
            <a:off x="457200" y="1143000"/>
            <a:ext cx="8229600" cy="5429250"/>
          </a:xfrm>
        </p:spPr>
        <p:style>
          <a:lnRef idx="1">
            <a:schemeClr val="accent3"/>
          </a:lnRef>
          <a:fillRef idx="2">
            <a:schemeClr val="accent3"/>
          </a:fillRef>
          <a:effectRef idx="1">
            <a:schemeClr val="accent3"/>
          </a:effectRef>
          <a:fontRef idx="minor">
            <a:schemeClr val="dk1"/>
          </a:fontRef>
        </p:style>
        <p:txBody>
          <a:bodyPr>
            <a:normAutofit/>
          </a:bodyPr>
          <a:lstStyle/>
          <a:p>
            <a:pPr eaLnBrk="1" fontAlgn="auto" hangingPunct="1">
              <a:spcBef>
                <a:spcPts val="0"/>
              </a:spcBef>
              <a:spcAft>
                <a:spcPts val="0"/>
              </a:spcAft>
              <a:buFont typeface="Wingdings 2"/>
              <a:buChar char=""/>
              <a:defRPr/>
            </a:pPr>
            <a:r>
              <a:rPr lang="tr-TR" dirty="0"/>
              <a:t>h) Aile eğitimi programları ile Türk aile yapısını güçlendirerek toplumsal yapının korunmasını sağlamak ve bu amaçla sürekli eğitim imkânları hazırlamak,</a:t>
            </a:r>
          </a:p>
        </p:txBody>
      </p:sp>
      <p:sp>
        <p:nvSpPr>
          <p:cNvPr id="4" name="1 Başlık">
            <a:extLst>
              <a:ext uri="{FF2B5EF4-FFF2-40B4-BE49-F238E27FC236}"/>
            </a:extLst>
          </p:cNvPr>
          <p:cNvSpPr>
            <a:spLocks noGrp="1"/>
          </p:cNvSpPr>
          <p:nvPr>
            <p:ph type="title"/>
          </p:nvPr>
        </p:nvSpPr>
        <p:spPr>
          <a:xfrm>
            <a:off x="457200" y="253536"/>
            <a:ext cx="8229600" cy="746572"/>
          </a:xfrm>
        </p:spPr>
        <p:style>
          <a:lnRef idx="3">
            <a:schemeClr val="lt1"/>
          </a:lnRef>
          <a:fillRef idx="1">
            <a:schemeClr val="accent2"/>
          </a:fillRef>
          <a:effectRef idx="1">
            <a:schemeClr val="accent2"/>
          </a:effectRef>
          <a:fontRef idx="minor">
            <a:schemeClr val="lt1"/>
          </a:fontRef>
        </p:style>
        <p:txBody>
          <a:bodyPr>
            <a:noAutofit/>
          </a:bodyPr>
          <a:lstStyle/>
          <a:p>
            <a:pPr marL="54864" indent="0" algn="ctr" eaLnBrk="1" fontAlgn="auto" hangingPunct="1">
              <a:spcAft>
                <a:spcPts val="0"/>
              </a:spcAft>
              <a:defRPr/>
            </a:pPr>
            <a:r>
              <a:rPr lang="tr-TR" sz="4000" dirty="0"/>
              <a:t>1-Yaygın Eğitimim Amaç ve İşlevi</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extLst>
          </p:cNvPr>
          <p:cNvSpPr>
            <a:spLocks noGrp="1"/>
          </p:cNvSpPr>
          <p:nvPr>
            <p:ph idx="1"/>
          </p:nvPr>
        </p:nvSpPr>
        <p:spPr>
          <a:xfrm>
            <a:off x="457200" y="1071563"/>
            <a:ext cx="8229600" cy="5429250"/>
          </a:xfrm>
        </p:spPr>
        <p:style>
          <a:lnRef idx="1">
            <a:schemeClr val="accent3"/>
          </a:lnRef>
          <a:fillRef idx="2">
            <a:schemeClr val="accent3"/>
          </a:fillRef>
          <a:effectRef idx="1">
            <a:schemeClr val="accent3"/>
          </a:effectRef>
          <a:fontRef idx="minor">
            <a:schemeClr val="dk1"/>
          </a:fontRef>
        </p:style>
        <p:txBody>
          <a:bodyPr>
            <a:normAutofit/>
          </a:bodyPr>
          <a:lstStyle/>
          <a:p>
            <a:pPr eaLnBrk="1" fontAlgn="auto" hangingPunct="1">
              <a:spcBef>
                <a:spcPts val="0"/>
              </a:spcBef>
              <a:spcAft>
                <a:spcPts val="0"/>
              </a:spcAft>
              <a:buFont typeface="Wingdings 2"/>
              <a:buChar char=""/>
              <a:defRPr/>
            </a:pPr>
            <a:r>
              <a:rPr lang="tr-TR" dirty="0"/>
              <a:t>ı) Toplumda sevgi, hoşgörü, diyalog, iş birliği, farklılıklara saygı, yardımlaşma ve birikimleri paylaşma kültürünün gelişmesini sağlamak, </a:t>
            </a:r>
          </a:p>
          <a:p>
            <a:pPr eaLnBrk="1" fontAlgn="auto" hangingPunct="1">
              <a:spcBef>
                <a:spcPts val="0"/>
              </a:spcBef>
              <a:spcAft>
                <a:spcPts val="0"/>
              </a:spcAft>
              <a:buFont typeface="Wingdings 2"/>
              <a:buChar char=""/>
              <a:defRPr/>
            </a:pPr>
            <a:endParaRPr lang="tr-TR" dirty="0"/>
          </a:p>
        </p:txBody>
      </p:sp>
      <p:sp>
        <p:nvSpPr>
          <p:cNvPr id="4" name="1 Başlık">
            <a:extLst>
              <a:ext uri="{FF2B5EF4-FFF2-40B4-BE49-F238E27FC236}"/>
            </a:extLst>
          </p:cNvPr>
          <p:cNvSpPr>
            <a:spLocks noGrp="1"/>
          </p:cNvSpPr>
          <p:nvPr>
            <p:ph type="title"/>
          </p:nvPr>
        </p:nvSpPr>
        <p:spPr>
          <a:xfrm>
            <a:off x="457200" y="253536"/>
            <a:ext cx="8229600" cy="675134"/>
          </a:xfrm>
        </p:spPr>
        <p:style>
          <a:lnRef idx="3">
            <a:schemeClr val="lt1"/>
          </a:lnRef>
          <a:fillRef idx="1">
            <a:schemeClr val="accent2"/>
          </a:fillRef>
          <a:effectRef idx="1">
            <a:schemeClr val="accent2"/>
          </a:effectRef>
          <a:fontRef idx="minor">
            <a:schemeClr val="lt1"/>
          </a:fontRef>
        </p:style>
        <p:txBody>
          <a:bodyPr>
            <a:noAutofit/>
          </a:bodyPr>
          <a:lstStyle/>
          <a:p>
            <a:pPr marL="54864" indent="0" algn="ctr" eaLnBrk="1" fontAlgn="auto" hangingPunct="1">
              <a:spcAft>
                <a:spcPts val="0"/>
              </a:spcAft>
              <a:defRPr/>
            </a:pPr>
            <a:r>
              <a:rPr lang="tr-TR" sz="4000" dirty="0"/>
              <a:t>1-Yaygın Eğitimim Amaç ve İşlevi</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extLst>
          </p:cNvPr>
          <p:cNvSpPr>
            <a:spLocks noGrp="1"/>
          </p:cNvSpPr>
          <p:nvPr>
            <p:ph idx="1"/>
          </p:nvPr>
        </p:nvSpPr>
        <p:spPr>
          <a:xfrm>
            <a:off x="457200" y="1071563"/>
            <a:ext cx="8229600" cy="5429250"/>
          </a:xfrm>
        </p:spPr>
        <p:style>
          <a:lnRef idx="1">
            <a:schemeClr val="accent3"/>
          </a:lnRef>
          <a:fillRef idx="2">
            <a:schemeClr val="accent3"/>
          </a:fillRef>
          <a:effectRef idx="1">
            <a:schemeClr val="accent3"/>
          </a:effectRef>
          <a:fontRef idx="minor">
            <a:schemeClr val="dk1"/>
          </a:fontRef>
        </p:style>
        <p:txBody>
          <a:bodyPr>
            <a:normAutofit/>
          </a:bodyPr>
          <a:lstStyle/>
          <a:p>
            <a:pPr eaLnBrk="1" hangingPunct="1"/>
            <a:r>
              <a:rPr lang="tr-TR" smtClean="0">
                <a:solidFill>
                  <a:srgbClr val="000000"/>
                </a:solidFill>
              </a:rPr>
              <a:t>i) Yaşlı bireylerin sosyal ve ekonomik hayata etkin olarak katılımları için eğitim çalışmaları yapmak amacıyla düzenlenir.</a:t>
            </a:r>
          </a:p>
          <a:p>
            <a:pPr eaLnBrk="1" hangingPunct="1">
              <a:buFont typeface="Wingdings 2" pitchFamily="18" charset="2"/>
              <a:buNone/>
            </a:pPr>
            <a:endParaRPr lang="tr-TR" smtClean="0">
              <a:solidFill>
                <a:srgbClr val="000000"/>
              </a:solidFill>
            </a:endParaRPr>
          </a:p>
          <a:p>
            <a:pPr eaLnBrk="1" hangingPunct="1">
              <a:buFont typeface="Wingdings 2" pitchFamily="18" charset="2"/>
              <a:buNone/>
            </a:pPr>
            <a:endParaRPr lang="tr-TR" smtClean="0">
              <a:solidFill>
                <a:srgbClr val="000000"/>
              </a:solidFill>
            </a:endParaRPr>
          </a:p>
          <a:p>
            <a:pPr algn="r" eaLnBrk="1" hangingPunct="1">
              <a:buFont typeface="Wingdings 2" pitchFamily="18" charset="2"/>
              <a:buNone/>
            </a:pPr>
            <a:endParaRPr lang="tr-TR" sz="2000" smtClean="0">
              <a:solidFill>
                <a:srgbClr val="000000"/>
              </a:solidFill>
            </a:endParaRPr>
          </a:p>
          <a:p>
            <a:pPr algn="r" eaLnBrk="1" hangingPunct="1">
              <a:buFont typeface="Wingdings 2" pitchFamily="18" charset="2"/>
              <a:buNone/>
            </a:pPr>
            <a:endParaRPr lang="tr-TR" sz="2000" smtClean="0">
              <a:solidFill>
                <a:srgbClr val="000000"/>
              </a:solidFill>
            </a:endParaRPr>
          </a:p>
          <a:p>
            <a:pPr algn="r" eaLnBrk="1" hangingPunct="1">
              <a:buFont typeface="Wingdings 2" pitchFamily="18" charset="2"/>
              <a:buNone/>
            </a:pPr>
            <a:endParaRPr lang="tr-TR" sz="2000" smtClean="0">
              <a:solidFill>
                <a:srgbClr val="000000"/>
              </a:solidFill>
            </a:endParaRPr>
          </a:p>
          <a:p>
            <a:pPr algn="r" eaLnBrk="1" hangingPunct="1">
              <a:buFont typeface="Wingdings 2" pitchFamily="18" charset="2"/>
              <a:buNone/>
            </a:pPr>
            <a:endParaRPr lang="tr-TR" sz="2000" smtClean="0">
              <a:solidFill>
                <a:srgbClr val="000000"/>
              </a:solidFill>
            </a:endParaRPr>
          </a:p>
          <a:p>
            <a:pPr algn="r" eaLnBrk="1" hangingPunct="1">
              <a:buFont typeface="Wingdings 2" pitchFamily="18" charset="2"/>
              <a:buNone/>
            </a:pPr>
            <a:endParaRPr lang="tr-TR" sz="2000" smtClean="0">
              <a:solidFill>
                <a:srgbClr val="000000"/>
              </a:solidFill>
            </a:endParaRPr>
          </a:p>
          <a:p>
            <a:pPr algn="r" eaLnBrk="1" hangingPunct="1">
              <a:buFont typeface="Wingdings 2" pitchFamily="18" charset="2"/>
              <a:buNone/>
            </a:pPr>
            <a:endParaRPr lang="tr-TR" sz="2000" smtClean="0">
              <a:solidFill>
                <a:srgbClr val="000000"/>
              </a:solidFill>
            </a:endParaRPr>
          </a:p>
        </p:txBody>
      </p:sp>
      <p:sp>
        <p:nvSpPr>
          <p:cNvPr id="4" name="1 Başlık">
            <a:extLst>
              <a:ext uri="{FF2B5EF4-FFF2-40B4-BE49-F238E27FC236}"/>
            </a:extLst>
          </p:cNvPr>
          <p:cNvSpPr>
            <a:spLocks noGrp="1"/>
          </p:cNvSpPr>
          <p:nvPr>
            <p:ph type="title"/>
          </p:nvPr>
        </p:nvSpPr>
        <p:spPr>
          <a:xfrm>
            <a:off x="457200" y="253536"/>
            <a:ext cx="8229600" cy="675134"/>
          </a:xfrm>
        </p:spPr>
        <p:style>
          <a:lnRef idx="3">
            <a:schemeClr val="lt1"/>
          </a:lnRef>
          <a:fillRef idx="1">
            <a:schemeClr val="accent2"/>
          </a:fillRef>
          <a:effectRef idx="1">
            <a:schemeClr val="accent2"/>
          </a:effectRef>
          <a:fontRef idx="minor">
            <a:schemeClr val="lt1"/>
          </a:fontRef>
        </p:style>
        <p:txBody>
          <a:bodyPr>
            <a:noAutofit/>
          </a:bodyPr>
          <a:lstStyle/>
          <a:p>
            <a:pPr marL="54864" indent="0" algn="ctr" eaLnBrk="1" fontAlgn="auto" hangingPunct="1">
              <a:spcAft>
                <a:spcPts val="0"/>
              </a:spcAft>
              <a:defRPr/>
            </a:pPr>
            <a:r>
              <a:rPr lang="tr-TR" sz="4000" dirty="0"/>
              <a:t>1-Yaygın Eğitimim Amaç ve İşlevi</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extLst>
          </p:cNvPr>
          <p:cNvSpPr>
            <a:spLocks noGrp="1"/>
          </p:cNvSpPr>
          <p:nvPr>
            <p:ph type="title"/>
          </p:nvPr>
        </p:nvSpPr>
        <p:spPr>
          <a:xfrm>
            <a:off x="457200" y="253536"/>
            <a:ext cx="8229600" cy="818010"/>
          </a:xfrm>
        </p:spPr>
        <p:style>
          <a:lnRef idx="2">
            <a:schemeClr val="accent1">
              <a:shade val="50000"/>
            </a:schemeClr>
          </a:lnRef>
          <a:fillRef idx="1">
            <a:schemeClr val="accent1"/>
          </a:fillRef>
          <a:effectRef idx="0">
            <a:schemeClr val="accent1"/>
          </a:effectRef>
          <a:fontRef idx="minor">
            <a:schemeClr val="lt1"/>
          </a:fontRef>
        </p:style>
        <p:txBody>
          <a:bodyPr/>
          <a:lstStyle/>
          <a:p>
            <a:pPr marL="54864" indent="0" algn="ctr" eaLnBrk="1" fontAlgn="auto" hangingPunct="1">
              <a:spcAft>
                <a:spcPts val="0"/>
              </a:spcAft>
              <a:defRPr/>
            </a:pPr>
            <a:r>
              <a:rPr lang="tr-TR" dirty="0"/>
              <a:t>2. Yaygın Eğitimim İlkeleri</a:t>
            </a:r>
          </a:p>
        </p:txBody>
      </p:sp>
      <p:sp>
        <p:nvSpPr>
          <p:cNvPr id="6" name="5 İçerik Yer Tutucusu"/>
          <p:cNvSpPr>
            <a:spLocks noGrp="1"/>
          </p:cNvSpPr>
          <p:nvPr>
            <p:ph sz="half" idx="1"/>
          </p:nvPr>
        </p:nvSpPr>
        <p:spPr>
          <a:xfrm>
            <a:off x="457200" y="1646238"/>
            <a:ext cx="4038600" cy="4525962"/>
          </a:xfrm>
        </p:spPr>
        <p:txBody>
          <a:bodyPr/>
          <a:lstStyle/>
          <a:p>
            <a:pPr eaLnBrk="1" hangingPunct="1"/>
            <a:r>
              <a:rPr lang="tr-TR" altLang="tr-TR" smtClean="0"/>
              <a:t>a) Herkese açıklık</a:t>
            </a:r>
          </a:p>
          <a:p>
            <a:pPr eaLnBrk="1" hangingPunct="1"/>
            <a:r>
              <a:rPr lang="tr-TR" altLang="tr-TR" smtClean="0"/>
              <a:t>b) İhtiyaca uygunluk </a:t>
            </a:r>
          </a:p>
          <a:p>
            <a:pPr eaLnBrk="1" hangingPunct="1"/>
            <a:r>
              <a:rPr lang="tr-TR" altLang="tr-TR" smtClean="0"/>
              <a:t>c) Süreklilik</a:t>
            </a:r>
          </a:p>
          <a:p>
            <a:pPr eaLnBrk="1" hangingPunct="1"/>
            <a:r>
              <a:rPr lang="tr-TR" altLang="tr-TR" smtClean="0"/>
              <a:t>ç) Geçerlilik</a:t>
            </a:r>
          </a:p>
          <a:p>
            <a:pPr eaLnBrk="1" hangingPunct="1"/>
            <a:r>
              <a:rPr lang="tr-TR" altLang="tr-TR" smtClean="0"/>
              <a:t>d) Planlılık</a:t>
            </a:r>
          </a:p>
          <a:p>
            <a:pPr eaLnBrk="1" hangingPunct="1"/>
            <a:r>
              <a:rPr lang="tr-TR" altLang="tr-TR" smtClean="0"/>
              <a:t>e) Yenilik ve gelişmeye açıklık</a:t>
            </a:r>
          </a:p>
        </p:txBody>
      </p:sp>
      <p:sp>
        <p:nvSpPr>
          <p:cNvPr id="7" name="6 İçerik Yer Tutucusu"/>
          <p:cNvSpPr>
            <a:spLocks noGrp="1"/>
          </p:cNvSpPr>
          <p:nvPr>
            <p:ph sz="half" idx="2"/>
          </p:nvPr>
        </p:nvSpPr>
        <p:spPr>
          <a:xfrm>
            <a:off x="4648200" y="1646238"/>
            <a:ext cx="4038600" cy="4525962"/>
          </a:xfrm>
        </p:spPr>
        <p:txBody>
          <a:bodyPr/>
          <a:lstStyle/>
          <a:p>
            <a:pPr eaLnBrk="1" hangingPunct="1"/>
            <a:r>
              <a:rPr lang="tr-TR" altLang="tr-TR" smtClean="0"/>
              <a:t>f) Gönüllülük</a:t>
            </a:r>
          </a:p>
          <a:p>
            <a:pPr eaLnBrk="1" hangingPunct="1"/>
            <a:r>
              <a:rPr lang="tr-TR" altLang="tr-TR" smtClean="0"/>
              <a:t>g) Her yerde eğitim </a:t>
            </a:r>
          </a:p>
          <a:p>
            <a:pPr eaLnBrk="1" hangingPunct="1"/>
            <a:r>
              <a:rPr lang="tr-TR" altLang="tr-TR" smtClean="0"/>
              <a:t>ğ) Hayat boyu öğrenme </a:t>
            </a:r>
          </a:p>
          <a:p>
            <a:pPr eaLnBrk="1" hangingPunct="1"/>
            <a:r>
              <a:rPr lang="tr-TR" altLang="tr-TR" smtClean="0"/>
              <a:t>h) Bilimsellik ve bütünlük</a:t>
            </a:r>
          </a:p>
          <a:p>
            <a:pPr eaLnBrk="1" hangingPunct="1"/>
            <a:r>
              <a:rPr lang="tr-TR" altLang="tr-TR" smtClean="0"/>
              <a:t>ı) İş birliği ve eş güdüm</a:t>
            </a:r>
          </a:p>
          <a:p>
            <a:pPr eaLnBrk="1" hangingPunct="1"/>
            <a:endParaRPr lang="tr-TR" altLang="tr-TR"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1000"/>
                                        <p:tgtEl>
                                          <p:spTgt spid="6">
                                            <p:txEl>
                                              <p:pRg st="3" end="3"/>
                                            </p:txEl>
                                          </p:spTgt>
                                        </p:tgtEl>
                                      </p:cBhvr>
                                    </p:animEffect>
                                    <p:anim calcmode="lin" valueType="num">
                                      <p:cBhvr>
                                        <p:cTn id="29"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Effect transition="in" filter="fade">
                                      <p:cBhvr>
                                        <p:cTn id="35" dur="1000"/>
                                        <p:tgtEl>
                                          <p:spTgt spid="6">
                                            <p:txEl>
                                              <p:pRg st="4" end="4"/>
                                            </p:txEl>
                                          </p:spTgt>
                                        </p:tgtEl>
                                      </p:cBhvr>
                                    </p:animEffect>
                                    <p:anim calcmode="lin" valueType="num">
                                      <p:cBhvr>
                                        <p:cTn id="36"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4" fill="hold" nodeType="clickEffect">
                                  <p:stCondLst>
                                    <p:cond delay="0"/>
                                  </p:stCondLst>
                                  <p:childTnLst>
                                    <p:set>
                                      <p:cBhvr>
                                        <p:cTn id="41" dur="1" fill="hold">
                                          <p:stCondLst>
                                            <p:cond delay="0"/>
                                          </p:stCondLst>
                                        </p:cTn>
                                        <p:tgtEl>
                                          <p:spTgt spid="6">
                                            <p:txEl>
                                              <p:pRg st="5" end="5"/>
                                            </p:txEl>
                                          </p:spTgt>
                                        </p:tgtEl>
                                        <p:attrNameLst>
                                          <p:attrName>style.visibility</p:attrName>
                                        </p:attrNameLst>
                                      </p:cBhvr>
                                      <p:to>
                                        <p:strVal val="visible"/>
                                      </p:to>
                                    </p:set>
                                    <p:anim calcmode="lin" valueType="num">
                                      <p:cBhvr additive="base">
                                        <p:cTn id="42"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42" presetClass="entr" presetSubtype="0" fill="hold" nodeType="clickEffect">
                                  <p:stCondLst>
                                    <p:cond delay="0"/>
                                  </p:stCondLst>
                                  <p:childTnLst>
                                    <p:set>
                                      <p:cBhvr>
                                        <p:cTn id="47" dur="1" fill="hold">
                                          <p:stCondLst>
                                            <p:cond delay="0"/>
                                          </p:stCondLst>
                                        </p:cTn>
                                        <p:tgtEl>
                                          <p:spTgt spid="7">
                                            <p:txEl>
                                              <p:pRg st="0" end="0"/>
                                            </p:txEl>
                                          </p:spTgt>
                                        </p:tgtEl>
                                        <p:attrNameLst>
                                          <p:attrName>style.visibility</p:attrName>
                                        </p:attrNameLst>
                                      </p:cBhvr>
                                      <p:to>
                                        <p:strVal val="visible"/>
                                      </p:to>
                                    </p:set>
                                    <p:animEffect transition="in" filter="fade">
                                      <p:cBhvr>
                                        <p:cTn id="48" dur="1000"/>
                                        <p:tgtEl>
                                          <p:spTgt spid="7">
                                            <p:txEl>
                                              <p:pRg st="0" end="0"/>
                                            </p:txEl>
                                          </p:spTgt>
                                        </p:tgtEl>
                                      </p:cBhvr>
                                    </p:animEffect>
                                    <p:anim calcmode="lin" valueType="num">
                                      <p:cBhvr>
                                        <p:cTn id="49"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50"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42" presetClass="entr" presetSubtype="0" fill="hold" nodeType="clickEffect">
                                  <p:stCondLst>
                                    <p:cond delay="0"/>
                                  </p:stCondLst>
                                  <p:childTnLst>
                                    <p:set>
                                      <p:cBhvr>
                                        <p:cTn id="54" dur="1" fill="hold">
                                          <p:stCondLst>
                                            <p:cond delay="0"/>
                                          </p:stCondLst>
                                        </p:cTn>
                                        <p:tgtEl>
                                          <p:spTgt spid="7">
                                            <p:txEl>
                                              <p:pRg st="1" end="1"/>
                                            </p:txEl>
                                          </p:spTgt>
                                        </p:tgtEl>
                                        <p:attrNameLst>
                                          <p:attrName>style.visibility</p:attrName>
                                        </p:attrNameLst>
                                      </p:cBhvr>
                                      <p:to>
                                        <p:strVal val="visible"/>
                                      </p:to>
                                    </p:set>
                                    <p:animEffect transition="in" filter="fade">
                                      <p:cBhvr>
                                        <p:cTn id="55" dur="1000"/>
                                        <p:tgtEl>
                                          <p:spTgt spid="7">
                                            <p:txEl>
                                              <p:pRg st="1" end="1"/>
                                            </p:txEl>
                                          </p:spTgt>
                                        </p:tgtEl>
                                      </p:cBhvr>
                                    </p:animEffect>
                                    <p:anim calcmode="lin" valueType="num">
                                      <p:cBhvr>
                                        <p:cTn id="56"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57"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58" fill="hold" nodeType="clickPar">
                      <p:stCondLst>
                        <p:cond delay="indefinite"/>
                      </p:stCondLst>
                      <p:childTnLst>
                        <p:par>
                          <p:cTn id="59" fill="hold" nodeType="withGroup">
                            <p:stCondLst>
                              <p:cond delay="0"/>
                            </p:stCondLst>
                            <p:childTnLst>
                              <p:par>
                                <p:cTn id="60" presetID="42" presetClass="entr" presetSubtype="0" fill="hold" nodeType="clickEffect">
                                  <p:stCondLst>
                                    <p:cond delay="0"/>
                                  </p:stCondLst>
                                  <p:childTnLst>
                                    <p:set>
                                      <p:cBhvr>
                                        <p:cTn id="61" dur="1" fill="hold">
                                          <p:stCondLst>
                                            <p:cond delay="0"/>
                                          </p:stCondLst>
                                        </p:cTn>
                                        <p:tgtEl>
                                          <p:spTgt spid="7">
                                            <p:txEl>
                                              <p:pRg st="2" end="2"/>
                                            </p:txEl>
                                          </p:spTgt>
                                        </p:tgtEl>
                                        <p:attrNameLst>
                                          <p:attrName>style.visibility</p:attrName>
                                        </p:attrNameLst>
                                      </p:cBhvr>
                                      <p:to>
                                        <p:strVal val="visible"/>
                                      </p:to>
                                    </p:set>
                                    <p:animEffect transition="in" filter="fade">
                                      <p:cBhvr>
                                        <p:cTn id="62" dur="1000"/>
                                        <p:tgtEl>
                                          <p:spTgt spid="7">
                                            <p:txEl>
                                              <p:pRg st="2" end="2"/>
                                            </p:txEl>
                                          </p:spTgt>
                                        </p:tgtEl>
                                      </p:cBhvr>
                                    </p:animEffect>
                                    <p:anim calcmode="lin" valueType="num">
                                      <p:cBhvr>
                                        <p:cTn id="63"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64"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65" fill="hold" nodeType="clickPar">
                      <p:stCondLst>
                        <p:cond delay="indefinite"/>
                      </p:stCondLst>
                      <p:childTnLst>
                        <p:par>
                          <p:cTn id="66" fill="hold" nodeType="withGroup">
                            <p:stCondLst>
                              <p:cond delay="0"/>
                            </p:stCondLst>
                            <p:childTnLst>
                              <p:par>
                                <p:cTn id="67" presetID="42" presetClass="entr" presetSubtype="0" fill="hold" nodeType="clickEffect">
                                  <p:stCondLst>
                                    <p:cond delay="0"/>
                                  </p:stCondLst>
                                  <p:childTnLst>
                                    <p:set>
                                      <p:cBhvr>
                                        <p:cTn id="68" dur="1" fill="hold">
                                          <p:stCondLst>
                                            <p:cond delay="0"/>
                                          </p:stCondLst>
                                        </p:cTn>
                                        <p:tgtEl>
                                          <p:spTgt spid="7">
                                            <p:txEl>
                                              <p:pRg st="3" end="3"/>
                                            </p:txEl>
                                          </p:spTgt>
                                        </p:tgtEl>
                                        <p:attrNameLst>
                                          <p:attrName>style.visibility</p:attrName>
                                        </p:attrNameLst>
                                      </p:cBhvr>
                                      <p:to>
                                        <p:strVal val="visible"/>
                                      </p:to>
                                    </p:set>
                                    <p:animEffect transition="in" filter="fade">
                                      <p:cBhvr>
                                        <p:cTn id="69" dur="1000"/>
                                        <p:tgtEl>
                                          <p:spTgt spid="7">
                                            <p:txEl>
                                              <p:pRg st="3" end="3"/>
                                            </p:txEl>
                                          </p:spTgt>
                                        </p:tgtEl>
                                      </p:cBhvr>
                                    </p:animEffect>
                                    <p:anim calcmode="lin" valueType="num">
                                      <p:cBhvr>
                                        <p:cTn id="70"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71"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72" fill="hold" nodeType="clickPar">
                      <p:stCondLst>
                        <p:cond delay="indefinite"/>
                      </p:stCondLst>
                      <p:childTnLst>
                        <p:par>
                          <p:cTn id="73" fill="hold" nodeType="withGroup">
                            <p:stCondLst>
                              <p:cond delay="0"/>
                            </p:stCondLst>
                            <p:childTnLst>
                              <p:par>
                                <p:cTn id="74" presetID="42" presetClass="entr" presetSubtype="0" fill="hold" nodeType="clickEffect">
                                  <p:stCondLst>
                                    <p:cond delay="0"/>
                                  </p:stCondLst>
                                  <p:childTnLst>
                                    <p:set>
                                      <p:cBhvr>
                                        <p:cTn id="75" dur="1" fill="hold">
                                          <p:stCondLst>
                                            <p:cond delay="0"/>
                                          </p:stCondLst>
                                        </p:cTn>
                                        <p:tgtEl>
                                          <p:spTgt spid="7">
                                            <p:txEl>
                                              <p:pRg st="4" end="4"/>
                                            </p:txEl>
                                          </p:spTgt>
                                        </p:tgtEl>
                                        <p:attrNameLst>
                                          <p:attrName>style.visibility</p:attrName>
                                        </p:attrNameLst>
                                      </p:cBhvr>
                                      <p:to>
                                        <p:strVal val="visible"/>
                                      </p:to>
                                    </p:set>
                                    <p:animEffect transition="in" filter="fade">
                                      <p:cBhvr>
                                        <p:cTn id="76" dur="1000"/>
                                        <p:tgtEl>
                                          <p:spTgt spid="7">
                                            <p:txEl>
                                              <p:pRg st="4" end="4"/>
                                            </p:txEl>
                                          </p:spTgt>
                                        </p:tgtEl>
                                      </p:cBhvr>
                                    </p:animEffect>
                                    <p:anim calcmode="lin" valueType="num">
                                      <p:cBhvr>
                                        <p:cTn id="77"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78"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extLst>
          </p:cNvPr>
          <p:cNvSpPr>
            <a:spLocks noGrp="1"/>
          </p:cNvSpPr>
          <p:nvPr>
            <p:ph type="title"/>
          </p:nvPr>
        </p:nvSpPr>
        <p:spPr>
          <a:xfrm>
            <a:off x="457200" y="253536"/>
            <a:ext cx="8229600" cy="818010"/>
          </a:xfrm>
        </p:spPr>
        <p:style>
          <a:lnRef idx="2">
            <a:schemeClr val="accent4">
              <a:shade val="50000"/>
            </a:schemeClr>
          </a:lnRef>
          <a:fillRef idx="1">
            <a:schemeClr val="accent4"/>
          </a:fillRef>
          <a:effectRef idx="0">
            <a:schemeClr val="accent4"/>
          </a:effectRef>
          <a:fontRef idx="minor">
            <a:schemeClr val="lt1"/>
          </a:fontRef>
        </p:style>
        <p:txBody>
          <a:bodyPr/>
          <a:lstStyle/>
          <a:p>
            <a:pPr marL="54864" indent="0" algn="ctr" eaLnBrk="1" fontAlgn="auto" hangingPunct="1">
              <a:spcAft>
                <a:spcPts val="0"/>
              </a:spcAft>
              <a:defRPr/>
            </a:pPr>
            <a:r>
              <a:rPr lang="tr-TR" dirty="0"/>
              <a:t>3.Yaygın eğitimin Özellikleri</a:t>
            </a:r>
          </a:p>
        </p:txBody>
      </p:sp>
      <p:sp>
        <p:nvSpPr>
          <p:cNvPr id="3" name="2 İçerik Yer Tutucusu">
            <a:extLst>
              <a:ext uri="{FF2B5EF4-FFF2-40B4-BE49-F238E27FC236}"/>
            </a:extLst>
          </p:cNvPr>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a:bodyPr>
          <a:lstStyle/>
          <a:p>
            <a:pPr marL="0" indent="0" eaLnBrk="1" fontAlgn="auto" hangingPunct="1">
              <a:spcBef>
                <a:spcPts val="0"/>
              </a:spcBef>
              <a:spcAft>
                <a:spcPts val="0"/>
              </a:spcAft>
              <a:buFont typeface="Wingdings 2"/>
              <a:buNone/>
              <a:defRPr/>
            </a:pPr>
            <a:endParaRPr lang="tr-TR" sz="3000" b="1" dirty="0">
              <a:latin typeface="Arial" pitchFamily="34" charset="0"/>
              <a:cs typeface="Arial" pitchFamily="34" charset="0"/>
            </a:endParaRPr>
          </a:p>
          <a:p>
            <a:pPr eaLnBrk="1" fontAlgn="auto" hangingPunct="1">
              <a:spcBef>
                <a:spcPts val="0"/>
              </a:spcBef>
              <a:spcAft>
                <a:spcPts val="0"/>
              </a:spcAft>
              <a:buFont typeface="Wingdings 2"/>
              <a:buChar char=""/>
              <a:defRPr/>
            </a:pPr>
            <a:endParaRPr lang="tr-TR" dirty="0"/>
          </a:p>
        </p:txBody>
      </p:sp>
      <p:pic>
        <p:nvPicPr>
          <p:cNvPr id="28675" name="Picture 4" descr="http://egitimbilimlerinotlari.com/wp-content/uploads/2014/09/EgitimTurleri.gif"/>
          <p:cNvPicPr>
            <a:picLocks noChangeAspect="1" noChangeArrowheads="1"/>
          </p:cNvPicPr>
          <p:nvPr/>
        </p:nvPicPr>
        <p:blipFill>
          <a:blip r:embed="rId2"/>
          <a:srcRect/>
          <a:stretch>
            <a:fillRect/>
          </a:stretch>
        </p:blipFill>
        <p:spPr bwMode="auto">
          <a:xfrm>
            <a:off x="468313" y="1700213"/>
            <a:ext cx="8207375" cy="4465637"/>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extLst>
          </p:cNvPr>
          <p:cNvSpPr>
            <a:spLocks noGrp="1"/>
          </p:cNvSpPr>
          <p:nvPr>
            <p:ph type="title"/>
          </p:nvPr>
        </p:nvSpPr>
        <p:spPr>
          <a:xfrm>
            <a:off x="457200" y="253536"/>
            <a:ext cx="8229600" cy="1143000"/>
          </a:xfrm>
        </p:spPr>
        <p:style>
          <a:lnRef idx="2">
            <a:schemeClr val="accent4">
              <a:shade val="50000"/>
            </a:schemeClr>
          </a:lnRef>
          <a:fillRef idx="1">
            <a:schemeClr val="accent4"/>
          </a:fillRef>
          <a:effectRef idx="0">
            <a:schemeClr val="accent4"/>
          </a:effectRef>
          <a:fontRef idx="minor">
            <a:schemeClr val="lt1"/>
          </a:fontRef>
        </p:style>
        <p:txBody>
          <a:bodyPr/>
          <a:lstStyle/>
          <a:p>
            <a:pPr marL="54864" indent="0" algn="ctr" eaLnBrk="1" fontAlgn="auto" hangingPunct="1">
              <a:spcAft>
                <a:spcPts val="0"/>
              </a:spcAft>
              <a:defRPr/>
            </a:pPr>
            <a:r>
              <a:rPr lang="tr-TR" dirty="0"/>
              <a:t>3.Yaygın eğitimin Özellikleri</a:t>
            </a:r>
          </a:p>
        </p:txBody>
      </p:sp>
      <p:sp>
        <p:nvSpPr>
          <p:cNvPr id="5" name="İçerik Yer Tutucusu 4">
            <a:extLst>
              <a:ext uri="{FF2B5EF4-FFF2-40B4-BE49-F238E27FC236}"/>
            </a:extLst>
          </p:cNvPr>
          <p:cNvSpPr>
            <a:spLocks noGrp="1"/>
          </p:cNvSpPr>
          <p:nvPr>
            <p:ph sz="half" idx="1"/>
          </p:nvPr>
        </p:nvSpPr>
        <p:spPr>
          <a:xfrm>
            <a:off x="457200" y="1646238"/>
            <a:ext cx="4038600" cy="4525962"/>
          </a:xfrm>
        </p:spPr>
        <p:txBody>
          <a:bodyPr>
            <a:normAutofit fontScale="85000" lnSpcReduction="20000"/>
          </a:bodyPr>
          <a:lstStyle/>
          <a:p>
            <a:pPr eaLnBrk="1" fontAlgn="auto" hangingPunct="1">
              <a:spcBef>
                <a:spcPts val="0"/>
              </a:spcBef>
              <a:spcAft>
                <a:spcPts val="0"/>
              </a:spcAft>
              <a:buFont typeface="Wingdings 2"/>
              <a:buChar char=""/>
              <a:defRPr/>
            </a:pPr>
            <a:r>
              <a:rPr lang="tr-TR" dirty="0"/>
              <a:t>Örgün Eğitim	</a:t>
            </a:r>
          </a:p>
          <a:p>
            <a:pPr eaLnBrk="1" fontAlgn="auto" hangingPunct="1">
              <a:spcBef>
                <a:spcPts val="0"/>
              </a:spcBef>
              <a:spcAft>
                <a:spcPts val="0"/>
              </a:spcAft>
              <a:buFont typeface="Wingdings 2"/>
              <a:buChar char=""/>
              <a:defRPr/>
            </a:pPr>
            <a:r>
              <a:rPr lang="tr-TR" dirty="0"/>
              <a:t>Eğitim kurumu okuldur.</a:t>
            </a:r>
          </a:p>
          <a:p>
            <a:pPr eaLnBrk="1" fontAlgn="auto" hangingPunct="1">
              <a:spcBef>
                <a:spcPts val="0"/>
              </a:spcBef>
              <a:spcAft>
                <a:spcPts val="0"/>
              </a:spcAft>
              <a:buFont typeface="Wingdings 2"/>
              <a:buChar char=""/>
              <a:defRPr/>
            </a:pPr>
            <a:r>
              <a:rPr lang="tr-TR" dirty="0"/>
              <a:t> Kademeli yani aşamalıdır.</a:t>
            </a:r>
          </a:p>
          <a:p>
            <a:pPr eaLnBrk="1" fontAlgn="auto" hangingPunct="1">
              <a:spcBef>
                <a:spcPts val="0"/>
              </a:spcBef>
              <a:spcAft>
                <a:spcPts val="0"/>
              </a:spcAft>
              <a:buFont typeface="Wingdings 2"/>
              <a:buChar char=""/>
              <a:defRPr/>
            </a:pPr>
            <a:r>
              <a:rPr lang="tr-TR" dirty="0"/>
              <a:t>(1. sınıf, 2. sınıf </a:t>
            </a:r>
            <a:r>
              <a:rPr lang="tr-TR" dirty="0" err="1"/>
              <a:t>vs</a:t>
            </a:r>
            <a:r>
              <a:rPr lang="tr-TR" dirty="0"/>
              <a:t>)	</a:t>
            </a:r>
          </a:p>
          <a:p>
            <a:pPr eaLnBrk="1" fontAlgn="auto" hangingPunct="1">
              <a:spcBef>
                <a:spcPts val="0"/>
              </a:spcBef>
              <a:spcAft>
                <a:spcPts val="0"/>
              </a:spcAft>
              <a:buFont typeface="Wingdings 2"/>
              <a:buChar char=""/>
              <a:defRPr/>
            </a:pPr>
            <a:r>
              <a:rPr lang="tr-TR" dirty="0"/>
              <a:t>Ön şartı vardır.</a:t>
            </a:r>
          </a:p>
          <a:p>
            <a:pPr eaLnBrk="1" fontAlgn="auto" hangingPunct="1">
              <a:spcBef>
                <a:spcPts val="0"/>
              </a:spcBef>
              <a:spcAft>
                <a:spcPts val="0"/>
              </a:spcAft>
              <a:buFont typeface="Wingdings 2"/>
              <a:buChar char=""/>
              <a:defRPr/>
            </a:pPr>
            <a:r>
              <a:rPr lang="tr-TR" dirty="0"/>
              <a:t>Okulöncesi eğitim, </a:t>
            </a:r>
          </a:p>
          <a:p>
            <a:pPr eaLnBrk="1" fontAlgn="auto" hangingPunct="1">
              <a:spcBef>
                <a:spcPts val="0"/>
              </a:spcBef>
              <a:spcAft>
                <a:spcPts val="0"/>
              </a:spcAft>
              <a:buFont typeface="Wingdings 2"/>
              <a:buChar char=""/>
              <a:defRPr/>
            </a:pPr>
            <a:r>
              <a:rPr lang="tr-TR" dirty="0"/>
              <a:t>ilköğretim, </a:t>
            </a:r>
          </a:p>
          <a:p>
            <a:pPr eaLnBrk="1" fontAlgn="auto" hangingPunct="1">
              <a:spcBef>
                <a:spcPts val="0"/>
              </a:spcBef>
              <a:spcAft>
                <a:spcPts val="0"/>
              </a:spcAft>
              <a:buFont typeface="Wingdings 2"/>
              <a:buChar char=""/>
              <a:defRPr/>
            </a:pPr>
            <a:r>
              <a:rPr lang="tr-TR" dirty="0"/>
              <a:t>ortaöğretim ve </a:t>
            </a:r>
          </a:p>
          <a:p>
            <a:pPr eaLnBrk="1" fontAlgn="auto" hangingPunct="1">
              <a:spcBef>
                <a:spcPts val="0"/>
              </a:spcBef>
              <a:spcAft>
                <a:spcPts val="0"/>
              </a:spcAft>
              <a:buFont typeface="Wingdings 2"/>
              <a:buChar char=""/>
              <a:defRPr/>
            </a:pPr>
            <a:r>
              <a:rPr lang="tr-TR" dirty="0"/>
              <a:t>yüksel öğretim vs.</a:t>
            </a:r>
          </a:p>
          <a:p>
            <a:pPr eaLnBrk="1" fontAlgn="auto" hangingPunct="1">
              <a:spcBef>
                <a:spcPts val="0"/>
              </a:spcBef>
              <a:spcAft>
                <a:spcPts val="0"/>
              </a:spcAft>
              <a:buFont typeface="Wingdings 2"/>
              <a:buChar char=""/>
              <a:defRPr/>
            </a:pPr>
            <a:r>
              <a:rPr lang="tr-TR" dirty="0"/>
              <a:t>(İlkokulu bitirmeden orta okula başlanmaz.)</a:t>
            </a:r>
          </a:p>
          <a:p>
            <a:pPr eaLnBrk="1" fontAlgn="auto" hangingPunct="1">
              <a:spcBef>
                <a:spcPts val="0"/>
              </a:spcBef>
              <a:spcAft>
                <a:spcPts val="0"/>
              </a:spcAft>
              <a:buFont typeface="Wingdings 2"/>
              <a:buChar char=""/>
              <a:defRPr/>
            </a:pPr>
            <a:r>
              <a:rPr lang="tr-TR" dirty="0"/>
              <a:t>Bitirene belge Diploma vardır. 	</a:t>
            </a:r>
          </a:p>
        </p:txBody>
      </p:sp>
      <p:sp>
        <p:nvSpPr>
          <p:cNvPr id="6" name="İçerik Yer Tutucusu 5">
            <a:extLst>
              <a:ext uri="{FF2B5EF4-FFF2-40B4-BE49-F238E27FC236}"/>
            </a:extLst>
          </p:cNvPr>
          <p:cNvSpPr>
            <a:spLocks noGrp="1"/>
          </p:cNvSpPr>
          <p:nvPr>
            <p:ph sz="half" idx="2"/>
          </p:nvPr>
        </p:nvSpPr>
        <p:spPr>
          <a:xfrm>
            <a:off x="4648200" y="1646238"/>
            <a:ext cx="4038600" cy="4525962"/>
          </a:xfrm>
        </p:spPr>
        <p:txBody>
          <a:bodyPr>
            <a:normAutofit fontScale="85000" lnSpcReduction="20000"/>
          </a:bodyPr>
          <a:lstStyle/>
          <a:p>
            <a:pPr eaLnBrk="1" fontAlgn="auto" hangingPunct="1">
              <a:spcBef>
                <a:spcPts val="0"/>
              </a:spcBef>
              <a:spcAft>
                <a:spcPts val="0"/>
              </a:spcAft>
              <a:buFont typeface="Wingdings 2"/>
              <a:buChar char=""/>
              <a:defRPr/>
            </a:pPr>
            <a:r>
              <a:rPr lang="tr-TR" dirty="0"/>
              <a:t>Yaygın Eğitim</a:t>
            </a:r>
          </a:p>
          <a:p>
            <a:pPr eaLnBrk="1" fontAlgn="auto" hangingPunct="1">
              <a:spcBef>
                <a:spcPts val="0"/>
              </a:spcBef>
              <a:spcAft>
                <a:spcPts val="0"/>
              </a:spcAft>
              <a:buFont typeface="Wingdings 2"/>
              <a:buChar char=""/>
              <a:defRPr/>
            </a:pPr>
            <a:r>
              <a:rPr lang="nn-NO" dirty="0"/>
              <a:t>Okulda değil herhangi bir kursta </a:t>
            </a:r>
            <a:r>
              <a:rPr lang="tr-TR" dirty="0"/>
              <a:t>eğitim verilir</a:t>
            </a:r>
          </a:p>
          <a:p>
            <a:pPr eaLnBrk="1" fontAlgn="auto" hangingPunct="1">
              <a:spcBef>
                <a:spcPts val="0"/>
              </a:spcBef>
              <a:spcAft>
                <a:spcPts val="0"/>
              </a:spcAft>
              <a:buFont typeface="Wingdings 2"/>
              <a:buChar char=""/>
              <a:defRPr/>
            </a:pPr>
            <a:r>
              <a:rPr lang="tr-TR" dirty="0"/>
              <a:t>Bu kurs devletin ya da özel bir kurumunda olabilir.</a:t>
            </a:r>
          </a:p>
          <a:p>
            <a:pPr eaLnBrk="1" fontAlgn="auto" hangingPunct="1">
              <a:spcBef>
                <a:spcPts val="0"/>
              </a:spcBef>
              <a:spcAft>
                <a:spcPts val="0"/>
              </a:spcAft>
              <a:buFont typeface="Wingdings 2"/>
              <a:buChar char=""/>
              <a:defRPr/>
            </a:pPr>
            <a:r>
              <a:rPr lang="tr-TR" dirty="0"/>
              <a:t>Kademe yoktur.</a:t>
            </a:r>
          </a:p>
          <a:p>
            <a:pPr eaLnBrk="1" fontAlgn="auto" hangingPunct="1">
              <a:spcBef>
                <a:spcPts val="0"/>
              </a:spcBef>
              <a:spcAft>
                <a:spcPts val="0"/>
              </a:spcAft>
              <a:buFont typeface="Wingdings 2"/>
              <a:buChar char=""/>
              <a:defRPr/>
            </a:pPr>
            <a:r>
              <a:rPr lang="tr-TR" dirty="0"/>
              <a:t>(1. sınıf, 2. sınıf </a:t>
            </a:r>
            <a:r>
              <a:rPr lang="tr-TR" dirty="0" err="1"/>
              <a:t>vs</a:t>
            </a:r>
            <a:r>
              <a:rPr lang="tr-TR" dirty="0"/>
              <a:t> gibi kademeler yoktur.)</a:t>
            </a:r>
          </a:p>
          <a:p>
            <a:pPr eaLnBrk="1" fontAlgn="auto" hangingPunct="1">
              <a:spcBef>
                <a:spcPts val="0"/>
              </a:spcBef>
              <a:spcAft>
                <a:spcPts val="0"/>
              </a:spcAft>
              <a:buFont typeface="Wingdings 2"/>
              <a:buChar char=""/>
              <a:defRPr/>
            </a:pPr>
            <a:r>
              <a:rPr lang="tr-TR" dirty="0"/>
              <a:t>Örgün eğitime göre esnek ve özgür bir yapıdadır.</a:t>
            </a:r>
          </a:p>
          <a:p>
            <a:pPr eaLnBrk="1" fontAlgn="auto" hangingPunct="1">
              <a:spcBef>
                <a:spcPts val="0"/>
              </a:spcBef>
              <a:spcAft>
                <a:spcPts val="0"/>
              </a:spcAft>
              <a:buFont typeface="Wingdings 2"/>
              <a:buChar char=""/>
              <a:defRPr/>
            </a:pPr>
            <a:r>
              <a:rPr lang="tr-TR" dirty="0"/>
              <a:t>İsteğe bağlıdır</a:t>
            </a:r>
          </a:p>
          <a:p>
            <a:pPr eaLnBrk="1" fontAlgn="auto" hangingPunct="1">
              <a:spcBef>
                <a:spcPts val="0"/>
              </a:spcBef>
              <a:spcAft>
                <a:spcPts val="0"/>
              </a:spcAft>
              <a:buFont typeface="Wingdings 2"/>
              <a:buChar char=""/>
              <a:defRPr/>
            </a:pPr>
            <a:r>
              <a:rPr lang="tr-TR" dirty="0" smtClean="0"/>
              <a:t>Belge</a:t>
            </a:r>
            <a:r>
              <a:rPr lang="tr-TR" dirty="0" smtClean="0"/>
              <a:t> verilebilir</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extLst>
          </p:cNvPr>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a:bodyPr>
          <a:lstStyle/>
          <a:p>
            <a:pPr eaLnBrk="1" hangingPunct="1">
              <a:lnSpc>
                <a:spcPct val="90000"/>
              </a:lnSpc>
            </a:pPr>
            <a:r>
              <a:rPr lang="tr-TR" sz="2700" smtClean="0">
                <a:solidFill>
                  <a:srgbClr val="000000"/>
                </a:solidFill>
              </a:rPr>
              <a:t>1 - Kurumlarca; yaş, eğitim düzeyi ve cinsiyet farkı gözetmeksizin kursiyerlerin ilgi, istek, yetenek ve beklentileri doğrultusunda bilgi, beceri ve davranışlarını geliştirmek amacıyla, yaygın eğitim programları ile kısa süreli ve kademeli mesleki ve teknik eğitim programları hazırlanarak uygulanır. Bu Yönetmelik kapsamında açılan mesleki ve teknik eğitim ile ilgili kurs programlarının hazırlanmasında, Mesleki ve Teknik Eğitim Yönetmeliğinin ilgili hükümleri uygulanır.</a:t>
            </a:r>
          </a:p>
          <a:p>
            <a:pPr eaLnBrk="1" hangingPunct="1">
              <a:lnSpc>
                <a:spcPct val="90000"/>
              </a:lnSpc>
            </a:pPr>
            <a:endParaRPr lang="tr-TR" sz="2700" smtClean="0">
              <a:solidFill>
                <a:srgbClr val="000000"/>
              </a:solidFill>
            </a:endParaRPr>
          </a:p>
        </p:txBody>
      </p:sp>
      <p:sp>
        <p:nvSpPr>
          <p:cNvPr id="4" name="1 Başlık">
            <a:extLst>
              <a:ext uri="{FF2B5EF4-FFF2-40B4-BE49-F238E27FC236}"/>
            </a:extLst>
          </p:cNvPr>
          <p:cNvSpPr>
            <a:spLocks noGrp="1"/>
          </p:cNvSpPr>
          <p:nvPr>
            <p:ph type="title"/>
          </p:nvPr>
        </p:nvSpPr>
        <p:spPr>
          <a:xfrm>
            <a:off x="457200" y="253536"/>
            <a:ext cx="8229600" cy="889448"/>
          </a:xfrm>
        </p:spPr>
        <p:style>
          <a:lnRef idx="2">
            <a:schemeClr val="accent5">
              <a:shade val="50000"/>
            </a:schemeClr>
          </a:lnRef>
          <a:fillRef idx="1">
            <a:schemeClr val="accent5"/>
          </a:fillRef>
          <a:effectRef idx="0">
            <a:schemeClr val="accent5"/>
          </a:effectRef>
          <a:fontRef idx="minor">
            <a:schemeClr val="lt1"/>
          </a:fontRef>
        </p:style>
        <p:txBody>
          <a:bodyPr/>
          <a:lstStyle/>
          <a:p>
            <a:pPr marL="54864" indent="0" algn="ctr" eaLnBrk="1" fontAlgn="auto" hangingPunct="1">
              <a:spcAft>
                <a:spcPts val="0"/>
              </a:spcAft>
              <a:defRPr/>
            </a:pPr>
            <a:r>
              <a:rPr lang="tr-TR" dirty="0"/>
              <a:t>4.Yaygın Eğitim Programları</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extLst>
          </p:cNvPr>
          <p:cNvSpPr>
            <a:spLocks noGrp="1"/>
          </p:cNvSpPr>
          <p:nvPr>
            <p:ph type="title"/>
          </p:nvPr>
        </p:nvSpPr>
        <p:spPr>
          <a:xfrm>
            <a:off x="457200" y="253536"/>
            <a:ext cx="8229600" cy="818010"/>
          </a:xfrm>
        </p:spPr>
        <p:style>
          <a:lnRef idx="2">
            <a:schemeClr val="accent5">
              <a:shade val="50000"/>
            </a:schemeClr>
          </a:lnRef>
          <a:fillRef idx="1">
            <a:schemeClr val="accent5"/>
          </a:fillRef>
          <a:effectRef idx="0">
            <a:schemeClr val="accent5"/>
          </a:effectRef>
          <a:fontRef idx="minor">
            <a:schemeClr val="lt1"/>
          </a:fontRef>
        </p:style>
        <p:txBody>
          <a:bodyPr/>
          <a:lstStyle/>
          <a:p>
            <a:pPr marL="54864" indent="0" algn="ctr" eaLnBrk="1" fontAlgn="auto" hangingPunct="1">
              <a:spcAft>
                <a:spcPts val="0"/>
              </a:spcAft>
              <a:defRPr/>
            </a:pPr>
            <a:r>
              <a:rPr lang="tr-TR" dirty="0"/>
              <a:t>4.Yaygın Eğitim Programları</a:t>
            </a:r>
          </a:p>
        </p:txBody>
      </p:sp>
      <p:sp>
        <p:nvSpPr>
          <p:cNvPr id="3" name="2 İçerik Yer Tutucusu">
            <a:extLst>
              <a:ext uri="{FF2B5EF4-FFF2-40B4-BE49-F238E27FC236}"/>
            </a:extLst>
          </p:cNvPr>
          <p:cNvSpPr>
            <a:spLocks noGrp="1"/>
          </p:cNvSpPr>
          <p:nvPr>
            <p:ph idx="1"/>
          </p:nvPr>
        </p:nvSpPr>
        <p:spPr>
          <a:xfrm>
            <a:off x="457200" y="1571625"/>
            <a:ext cx="8229600" cy="4929188"/>
          </a:xfrm>
        </p:spPr>
        <p:style>
          <a:lnRef idx="1">
            <a:schemeClr val="accent2"/>
          </a:lnRef>
          <a:fillRef idx="2">
            <a:schemeClr val="accent2"/>
          </a:fillRef>
          <a:effectRef idx="1">
            <a:schemeClr val="accent2"/>
          </a:effectRef>
          <a:fontRef idx="minor">
            <a:schemeClr val="dk1"/>
          </a:fontRef>
        </p:style>
        <p:txBody>
          <a:bodyPr>
            <a:normAutofit fontScale="85000" lnSpcReduction="20000"/>
          </a:bodyPr>
          <a:lstStyle/>
          <a:p>
            <a:pPr eaLnBrk="1" fontAlgn="auto" hangingPunct="1">
              <a:spcBef>
                <a:spcPts val="0"/>
              </a:spcBef>
              <a:spcAft>
                <a:spcPts val="0"/>
              </a:spcAft>
              <a:buFont typeface="Wingdings 2"/>
              <a:buChar char=""/>
              <a:defRPr/>
            </a:pPr>
            <a:r>
              <a:rPr lang="tr-TR" dirty="0"/>
              <a:t>2 - a) Hayat boyu öğrenme uygulamaları doğrultusunda kişisel gelişim taleplerinin karşılanmasının yanı sıra değişen ve gelişen ekonomiye iş gücü duyarlılığının artırılması için kamu, özel sektör ve sivil toplum kuruluşları ile iş birliği içerisinde kursiyerleri, ilgi, istek ve yeteneklerine uygun olarak üretken, bilinçli, yenilikleri ve gelişmeleri izleyen ve kendini buna göre sürekli geliştiren, iyi insan, iyi vatandaş olarak yetiştirmek, istihdam için gerekli ve ihtiyaç duydukları yeterlikleri kazanmalarına uygun eğitimleri sağlamak; araştıran, geliştiren, değerlendiren, tasarlayan, girişimci bireyler olarak yetiştirmek, </a:t>
            </a:r>
          </a:p>
          <a:p>
            <a:pPr eaLnBrk="1" fontAlgn="auto" hangingPunct="1">
              <a:spcBef>
                <a:spcPts val="0"/>
              </a:spcBef>
              <a:spcAft>
                <a:spcPts val="0"/>
              </a:spcAft>
              <a:buFont typeface="Wingdings 2"/>
              <a:buChar char=""/>
              <a:defRPr/>
            </a:pP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extLst>
          </p:cNvPr>
          <p:cNvSpPr>
            <a:spLocks noGrp="1"/>
          </p:cNvSpPr>
          <p:nvPr>
            <p:ph type="title"/>
          </p:nvPr>
        </p:nvSpPr>
        <p:spPr>
          <a:xfrm>
            <a:off x="457200" y="253536"/>
            <a:ext cx="8229600" cy="675134"/>
          </a:xfrm>
        </p:spPr>
        <p:style>
          <a:lnRef idx="3">
            <a:schemeClr val="lt1"/>
          </a:lnRef>
          <a:fillRef idx="1">
            <a:schemeClr val="accent2"/>
          </a:fillRef>
          <a:effectRef idx="1">
            <a:schemeClr val="accent2"/>
          </a:effectRef>
          <a:fontRef idx="minor">
            <a:schemeClr val="lt1"/>
          </a:fontRef>
        </p:style>
        <p:txBody>
          <a:bodyPr>
            <a:noAutofit/>
          </a:bodyPr>
          <a:lstStyle/>
          <a:p>
            <a:pPr marL="54864" indent="0" algn="ctr" eaLnBrk="1" fontAlgn="auto" hangingPunct="1">
              <a:spcAft>
                <a:spcPts val="0"/>
              </a:spcAft>
              <a:defRPr/>
            </a:pPr>
            <a:r>
              <a:rPr lang="tr-TR" sz="4000" dirty="0"/>
              <a:t>1-Yaygın Eğitimim Amaç ve İşlevi</a:t>
            </a:r>
          </a:p>
        </p:txBody>
      </p:sp>
      <p:sp>
        <p:nvSpPr>
          <p:cNvPr id="3" name="2 İçerik Yer Tutucusu">
            <a:extLst>
              <a:ext uri="{FF2B5EF4-FFF2-40B4-BE49-F238E27FC236}"/>
            </a:extLst>
          </p:cNvPr>
          <p:cNvSpPr>
            <a:spLocks noGrp="1"/>
          </p:cNvSpPr>
          <p:nvPr>
            <p:ph idx="1"/>
          </p:nvPr>
        </p:nvSpPr>
        <p:spPr>
          <a:xfrm>
            <a:off x="457200" y="1214438"/>
            <a:ext cx="8229600" cy="4957762"/>
          </a:xfrm>
        </p:spPr>
        <p:style>
          <a:lnRef idx="1">
            <a:schemeClr val="accent3"/>
          </a:lnRef>
          <a:fillRef idx="2">
            <a:schemeClr val="accent3"/>
          </a:fillRef>
          <a:effectRef idx="1">
            <a:schemeClr val="accent3"/>
          </a:effectRef>
          <a:fontRef idx="minor">
            <a:schemeClr val="dk1"/>
          </a:fontRef>
        </p:style>
        <p:txBody>
          <a:bodyPr>
            <a:normAutofit/>
          </a:bodyPr>
          <a:lstStyle/>
          <a:p>
            <a:pPr eaLnBrk="1" fontAlgn="auto" hangingPunct="1">
              <a:spcBef>
                <a:spcPts val="0"/>
              </a:spcBef>
              <a:spcAft>
                <a:spcPts val="0"/>
              </a:spcAft>
              <a:buFont typeface="Wingdings 2"/>
              <a:buChar char=""/>
              <a:defRPr/>
            </a:pPr>
            <a:r>
              <a:rPr lang="tr-TR" dirty="0"/>
              <a:t>Yaygın eğitim faaliyetleri, Anayasa, Türk millî eğitiminin genel amaç ve temel ilkeleri ile Atatürk ilke ve inkılâpları doğrultusunda evrensel hukuka, demokrasi ve insan haklarına uygun ve bir bütünlük içinde yerine getirilmesi için planlı kalkınma hedefleri kapsamında toplumun özellikleri ve ihtiyaçlarına göre;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extLst>
          </p:cNvPr>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a:bodyPr>
          <a:lstStyle/>
          <a:p>
            <a:pPr eaLnBrk="1" hangingPunct="1">
              <a:buFont typeface="Wingdings 2" pitchFamily="18" charset="2"/>
              <a:buNone/>
            </a:pPr>
            <a:endParaRPr lang="tr-TR" smtClean="0">
              <a:solidFill>
                <a:srgbClr val="000000"/>
              </a:solidFill>
            </a:endParaRPr>
          </a:p>
          <a:p>
            <a:pPr eaLnBrk="1" hangingPunct="1">
              <a:buFont typeface="Wingdings 2" pitchFamily="18" charset="2"/>
              <a:buNone/>
            </a:pPr>
            <a:endParaRPr lang="tr-TR" smtClean="0">
              <a:solidFill>
                <a:srgbClr val="000000"/>
              </a:solidFill>
            </a:endParaRPr>
          </a:p>
          <a:p>
            <a:pPr eaLnBrk="1" hangingPunct="1">
              <a:buFont typeface="Wingdings 2" pitchFamily="18" charset="2"/>
              <a:buNone/>
            </a:pPr>
            <a:endParaRPr lang="tr-TR" smtClean="0">
              <a:solidFill>
                <a:srgbClr val="000000"/>
              </a:solidFill>
            </a:endParaRPr>
          </a:p>
          <a:p>
            <a:pPr algn="r" eaLnBrk="1" hangingPunct="1">
              <a:buFont typeface="Wingdings 2" pitchFamily="18" charset="2"/>
              <a:buNone/>
            </a:pPr>
            <a:r>
              <a:rPr lang="tr-TR" sz="2000" smtClean="0">
                <a:solidFill>
                  <a:srgbClr val="00B050"/>
                </a:solidFill>
              </a:rPr>
              <a:t>Hayat Boyu Öğrenme Kurumları Yönetmeliği</a:t>
            </a:r>
          </a:p>
          <a:p>
            <a:pPr algn="r" eaLnBrk="1" hangingPunct="1">
              <a:buFont typeface="Wingdings 2" pitchFamily="18" charset="2"/>
              <a:buNone/>
            </a:pPr>
            <a:r>
              <a:rPr lang="tr-TR" sz="2000" smtClean="0">
                <a:solidFill>
                  <a:srgbClr val="00B050"/>
                </a:solidFill>
              </a:rPr>
              <a:t>9. Bölüm</a:t>
            </a:r>
          </a:p>
          <a:p>
            <a:pPr algn="r" eaLnBrk="1" hangingPunct="1">
              <a:buFont typeface="Wingdings 2" pitchFamily="18" charset="2"/>
              <a:buNone/>
            </a:pPr>
            <a:r>
              <a:rPr lang="tr-TR" sz="2000" smtClean="0">
                <a:solidFill>
                  <a:srgbClr val="00B050"/>
                </a:solidFill>
              </a:rPr>
              <a:t>Madde:49</a:t>
            </a:r>
          </a:p>
          <a:p>
            <a:pPr eaLnBrk="1" hangingPunct="1">
              <a:buFont typeface="Wingdings 2" pitchFamily="18" charset="2"/>
              <a:buNone/>
            </a:pPr>
            <a:endParaRPr lang="tr-TR" smtClean="0">
              <a:solidFill>
                <a:srgbClr val="000000"/>
              </a:solidFill>
            </a:endParaRPr>
          </a:p>
        </p:txBody>
      </p:sp>
      <p:sp>
        <p:nvSpPr>
          <p:cNvPr id="4" name="1 Başlık">
            <a:extLst>
              <a:ext uri="{FF2B5EF4-FFF2-40B4-BE49-F238E27FC236}"/>
            </a:extLst>
          </p:cNvPr>
          <p:cNvSpPr>
            <a:spLocks noGrp="1"/>
          </p:cNvSpPr>
          <p:nvPr>
            <p:ph type="title"/>
          </p:nvPr>
        </p:nvSpPr>
        <p:spPr>
          <a:xfrm>
            <a:off x="214282" y="214290"/>
            <a:ext cx="8572560" cy="857256"/>
          </a:xfrm>
        </p:spPr>
        <p:style>
          <a:lnRef idx="2">
            <a:schemeClr val="accent5">
              <a:shade val="50000"/>
            </a:schemeClr>
          </a:lnRef>
          <a:fillRef idx="1">
            <a:schemeClr val="accent5"/>
          </a:fillRef>
          <a:effectRef idx="0">
            <a:schemeClr val="accent5"/>
          </a:effectRef>
          <a:fontRef idx="minor">
            <a:schemeClr val="lt1"/>
          </a:fontRef>
        </p:style>
        <p:txBody>
          <a:bodyPr/>
          <a:lstStyle/>
          <a:p>
            <a:pPr marL="54864" indent="0" algn="ctr" eaLnBrk="1" fontAlgn="auto" hangingPunct="1">
              <a:spcAft>
                <a:spcPts val="0"/>
              </a:spcAft>
              <a:defRPr/>
            </a:pPr>
            <a:r>
              <a:rPr lang="tr-TR" dirty="0"/>
              <a:t>4.Yaygın Eğitim Programları</a:t>
            </a:r>
          </a:p>
        </p:txBody>
      </p:sp>
      <p:sp>
        <p:nvSpPr>
          <p:cNvPr id="32771" name="Rectangle 1"/>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pPr algn="just"/>
            <a:r>
              <a:rPr lang="tr-TR" altLang="tr-TR" sz="1200">
                <a:latin typeface="Calibri" pitchFamily="34" charset="0"/>
                <a:cs typeface="Times New Roman" pitchFamily="18" charset="0"/>
              </a:rPr>
              <a:t>amaçlarını taşır. </a:t>
            </a:r>
            <a:endParaRPr lang="tr-TR" altLang="tr-T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İçerik Yer Tutucusu">
            <a:extLst>
              <a:ext uri="{FF2B5EF4-FFF2-40B4-BE49-F238E27FC236}"/>
            </a:extLst>
          </p:cNvPr>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a:bodyPr>
          <a:lstStyle/>
          <a:p>
            <a:pPr eaLnBrk="1" fontAlgn="auto" hangingPunct="1">
              <a:spcBef>
                <a:spcPts val="0"/>
              </a:spcBef>
              <a:spcAft>
                <a:spcPts val="0"/>
              </a:spcAft>
              <a:buFont typeface="Wingdings 2"/>
              <a:buChar char=""/>
              <a:defRPr/>
            </a:pPr>
            <a:endParaRPr lang="tr-TR" sz="3000" b="1" dirty="0">
              <a:latin typeface="Arial" pitchFamily="34" charset="0"/>
              <a:cs typeface="Arial" pitchFamily="34" charset="0"/>
            </a:endParaRPr>
          </a:p>
          <a:p>
            <a:pPr eaLnBrk="1" fontAlgn="auto" hangingPunct="1">
              <a:spcBef>
                <a:spcPts val="0"/>
              </a:spcBef>
              <a:spcAft>
                <a:spcPts val="0"/>
              </a:spcAft>
              <a:buFont typeface="Wingdings 2"/>
              <a:buChar char=""/>
              <a:defRPr/>
            </a:pPr>
            <a:r>
              <a:rPr lang="tr-TR" sz="3000" b="1" dirty="0">
                <a:latin typeface="Arial" pitchFamily="34" charset="0"/>
                <a:cs typeface="Arial" pitchFamily="34" charset="0"/>
              </a:rPr>
              <a:t>Hayat Boyu Öğrenme Genel </a:t>
            </a:r>
            <a:r>
              <a:rPr lang="tr-TR" sz="3000" b="1" dirty="0" smtClean="0">
                <a:latin typeface="Arial" pitchFamily="34" charset="0"/>
                <a:cs typeface="Arial" pitchFamily="34" charset="0"/>
              </a:rPr>
              <a:t>Müdürlüğü</a:t>
            </a:r>
            <a:endParaRPr lang="tr-TR" sz="3000" b="1" dirty="0">
              <a:latin typeface="Arial" pitchFamily="34" charset="0"/>
              <a:cs typeface="Arial" pitchFamily="34" charset="0"/>
            </a:endParaRPr>
          </a:p>
          <a:p>
            <a:pPr marL="0" indent="0" eaLnBrk="1" fontAlgn="auto" hangingPunct="1">
              <a:spcBef>
                <a:spcPts val="0"/>
              </a:spcBef>
              <a:spcAft>
                <a:spcPts val="0"/>
              </a:spcAft>
              <a:buFont typeface="Wingdings 2"/>
              <a:buNone/>
              <a:defRPr/>
            </a:pPr>
            <a:r>
              <a:rPr lang="tr-TR" dirty="0">
                <a:solidFill>
                  <a:srgbClr val="0000FF"/>
                </a:solidFill>
              </a:rPr>
              <a:t>	Yaygın Eğitim Programları</a:t>
            </a:r>
          </a:p>
          <a:p>
            <a:pPr eaLnBrk="1" fontAlgn="auto" hangingPunct="1">
              <a:spcBef>
                <a:spcPts val="0"/>
              </a:spcBef>
              <a:spcAft>
                <a:spcPts val="0"/>
              </a:spcAft>
              <a:buFont typeface="Wingdings 2"/>
              <a:buChar char=""/>
              <a:defRPr/>
            </a:pPr>
            <a:r>
              <a:rPr lang="tr-TR" dirty="0" smtClean="0"/>
              <a:t>Mesleki Teknik</a:t>
            </a:r>
          </a:p>
          <a:p>
            <a:pPr eaLnBrk="1" fontAlgn="auto" hangingPunct="1">
              <a:spcBef>
                <a:spcPts val="0"/>
              </a:spcBef>
              <a:spcAft>
                <a:spcPts val="0"/>
              </a:spcAft>
              <a:buFont typeface="Wingdings 2"/>
              <a:buChar char=""/>
              <a:defRPr/>
            </a:pPr>
            <a:r>
              <a:rPr lang="tr-TR" dirty="0" smtClean="0"/>
              <a:t>Genel</a:t>
            </a:r>
          </a:p>
          <a:p>
            <a:pPr eaLnBrk="1" fontAlgn="auto" hangingPunct="1">
              <a:spcBef>
                <a:spcPts val="0"/>
              </a:spcBef>
              <a:spcAft>
                <a:spcPts val="0"/>
              </a:spcAft>
              <a:buFont typeface="Wingdings 2"/>
              <a:buChar char=""/>
              <a:defRPr/>
            </a:pPr>
            <a:r>
              <a:rPr lang="tr-TR" dirty="0" smtClean="0"/>
              <a:t>Okuma Yazma</a:t>
            </a:r>
          </a:p>
          <a:p>
            <a:pPr marL="0" indent="0" eaLnBrk="1" fontAlgn="auto" hangingPunct="1">
              <a:spcBef>
                <a:spcPts val="0"/>
              </a:spcBef>
              <a:spcAft>
                <a:spcPts val="0"/>
              </a:spcAft>
              <a:buNone/>
              <a:defRPr/>
            </a:pPr>
            <a:endParaRPr lang="tr-TR" dirty="0" smtClean="0"/>
          </a:p>
          <a:p>
            <a:pPr marL="0" indent="0" eaLnBrk="1" fontAlgn="auto" hangingPunct="1">
              <a:spcBef>
                <a:spcPts val="0"/>
              </a:spcBef>
              <a:spcAft>
                <a:spcPts val="0"/>
              </a:spcAft>
              <a:buNone/>
              <a:defRPr/>
            </a:pPr>
            <a:r>
              <a:rPr lang="tr-TR" dirty="0" smtClean="0"/>
              <a:t>71 alan</a:t>
            </a:r>
            <a:endParaRPr lang="tr-TR" dirty="0"/>
          </a:p>
          <a:p>
            <a:pPr eaLnBrk="1" fontAlgn="auto" hangingPunct="1">
              <a:spcBef>
                <a:spcPts val="0"/>
              </a:spcBef>
              <a:spcAft>
                <a:spcPts val="0"/>
              </a:spcAft>
              <a:buFont typeface="Wingdings 2"/>
              <a:buChar char=""/>
              <a:defRPr/>
            </a:pPr>
            <a:endParaRPr lang="tr-TR" dirty="0"/>
          </a:p>
        </p:txBody>
      </p:sp>
      <p:sp>
        <p:nvSpPr>
          <p:cNvPr id="5" name="1 Başlık">
            <a:extLst>
              <a:ext uri="{FF2B5EF4-FFF2-40B4-BE49-F238E27FC236}"/>
            </a:extLst>
          </p:cNvPr>
          <p:cNvSpPr>
            <a:spLocks noGrp="1"/>
          </p:cNvSpPr>
          <p:nvPr>
            <p:ph type="title"/>
          </p:nvPr>
        </p:nvSpPr>
        <p:spPr>
          <a:xfrm>
            <a:off x="457200" y="253536"/>
            <a:ext cx="8229600" cy="889448"/>
          </a:xfrm>
        </p:spPr>
        <p:style>
          <a:lnRef idx="2">
            <a:schemeClr val="accent5">
              <a:shade val="50000"/>
            </a:schemeClr>
          </a:lnRef>
          <a:fillRef idx="1">
            <a:schemeClr val="accent5"/>
          </a:fillRef>
          <a:effectRef idx="0">
            <a:schemeClr val="accent5"/>
          </a:effectRef>
          <a:fontRef idx="minor">
            <a:schemeClr val="lt1"/>
          </a:fontRef>
        </p:style>
        <p:txBody>
          <a:bodyPr/>
          <a:lstStyle/>
          <a:p>
            <a:pPr marL="54864" indent="0" algn="ctr" eaLnBrk="1" fontAlgn="auto" hangingPunct="1">
              <a:spcAft>
                <a:spcPts val="0"/>
              </a:spcAft>
              <a:defRPr/>
            </a:pPr>
            <a:r>
              <a:rPr lang="tr-TR" dirty="0"/>
              <a:t>4.Yaygın Eğitim Programları</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a:extLst>
              <a:ext uri="{FF2B5EF4-FFF2-40B4-BE49-F238E27FC236}"/>
            </a:extLst>
          </p:cNvPr>
          <p:cNvSpPr>
            <a:spLocks noGrp="1"/>
          </p:cNvSpPr>
          <p:nvPr>
            <p:ph type="title"/>
          </p:nvPr>
        </p:nvSpPr>
        <p:spPr>
          <a:xfrm>
            <a:off x="457200" y="253536"/>
            <a:ext cx="8229600" cy="746572"/>
          </a:xfrm>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pPr marL="54864" indent="0" algn="ctr" eaLnBrk="1" fontAlgn="auto" hangingPunct="1">
              <a:spcAft>
                <a:spcPts val="0"/>
              </a:spcAft>
              <a:defRPr/>
            </a:pPr>
            <a:r>
              <a:rPr lang="tr-TR" dirty="0"/>
              <a:t>4.Yaygın Eğitim Programları</a:t>
            </a:r>
          </a:p>
        </p:txBody>
      </p:sp>
      <p:pic>
        <p:nvPicPr>
          <p:cNvPr id="34818" name="Picture 2" descr="C:\Users\ASUS\Desktop\Toplantı\hemfoet ana ekran.jpg"/>
          <p:cNvPicPr>
            <a:picLocks noGrp="1" noChangeAspect="1" noChangeArrowheads="1"/>
          </p:cNvPicPr>
          <p:nvPr>
            <p:ph idx="1"/>
          </p:nvPr>
        </p:nvPicPr>
        <p:blipFill>
          <a:blip r:embed="rId2"/>
          <a:srcRect/>
          <a:stretch>
            <a:fillRect/>
          </a:stretch>
        </p:blipFill>
        <p:spPr>
          <a:xfrm>
            <a:off x="323850" y="-100013"/>
            <a:ext cx="8572500" cy="5214938"/>
          </a:xfrm>
        </p:spPr>
      </p:pic>
      <p:sp>
        <p:nvSpPr>
          <p:cNvPr id="34819" name="Metin kutusu 1"/>
          <p:cNvSpPr txBox="1">
            <a:spLocks noChangeArrowheads="1"/>
          </p:cNvSpPr>
          <p:nvPr/>
        </p:nvSpPr>
        <p:spPr bwMode="auto">
          <a:xfrm>
            <a:off x="3500438" y="2708275"/>
            <a:ext cx="4456112" cy="2227263"/>
          </a:xfrm>
          <a:prstGeom prst="rect">
            <a:avLst/>
          </a:prstGeom>
          <a:noFill/>
          <a:ln w="9525">
            <a:noFill/>
            <a:miter lim="800000"/>
            <a:headEnd/>
            <a:tailEnd/>
          </a:ln>
        </p:spPr>
        <p:txBody>
          <a:bodyPr>
            <a:spAutoFit/>
          </a:bodyPr>
          <a:lstStyle/>
          <a:p>
            <a:r>
              <a:rPr lang="tr-TR" altLang="tr-TR" sz="2800" smtClean="0">
                <a:solidFill>
                  <a:srgbClr val="002060"/>
                </a:solidFill>
                <a:latin typeface="Rockwell"/>
              </a:rPr>
              <a:t>25.06.2019 </a:t>
            </a:r>
            <a:r>
              <a:rPr lang="tr-TR" altLang="tr-TR" sz="2800" dirty="0">
                <a:solidFill>
                  <a:srgbClr val="002060"/>
                </a:solidFill>
                <a:latin typeface="Rockwell"/>
              </a:rPr>
              <a:t>tarihi itibari ile 3476 adet olan hem </a:t>
            </a:r>
            <a:r>
              <a:rPr lang="tr-TR" altLang="tr-TR" sz="2800" dirty="0" err="1">
                <a:solidFill>
                  <a:srgbClr val="002060"/>
                </a:solidFill>
                <a:latin typeface="Rockwell"/>
              </a:rPr>
              <a:t>foet</a:t>
            </a:r>
            <a:r>
              <a:rPr lang="tr-TR" altLang="tr-TR" sz="2800" dirty="0">
                <a:solidFill>
                  <a:srgbClr val="002060"/>
                </a:solidFill>
                <a:latin typeface="Rockwell"/>
              </a:rPr>
              <a:t> kursları Yaygın Eğitim Kurumlarının  açacakları kursların temelidir.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a:extLst>
              <a:ext uri="{FF2B5EF4-FFF2-40B4-BE49-F238E27FC236}"/>
            </a:extLst>
          </p:cNvPr>
          <p:cNvSpPr>
            <a:spLocks noGrp="1"/>
          </p:cNvSpPr>
          <p:nvPr>
            <p:ph type="title"/>
          </p:nvPr>
        </p:nvSpPr>
        <p:spPr>
          <a:xfrm>
            <a:off x="457200" y="253536"/>
            <a:ext cx="8229600" cy="818010"/>
          </a:xfrm>
        </p:spPr>
        <p:style>
          <a:lnRef idx="2">
            <a:schemeClr val="accent2">
              <a:shade val="50000"/>
            </a:schemeClr>
          </a:lnRef>
          <a:fillRef idx="1">
            <a:schemeClr val="accent2"/>
          </a:fillRef>
          <a:effectRef idx="0">
            <a:schemeClr val="accent2"/>
          </a:effectRef>
          <a:fontRef idx="minor">
            <a:schemeClr val="lt1"/>
          </a:fontRef>
        </p:style>
        <p:txBody>
          <a:bodyPr/>
          <a:lstStyle/>
          <a:p>
            <a:pPr marL="54864" indent="0" algn="ctr" eaLnBrk="1" fontAlgn="auto" hangingPunct="1">
              <a:spcAft>
                <a:spcPts val="0"/>
              </a:spcAft>
              <a:defRPr/>
            </a:pPr>
            <a:r>
              <a:rPr lang="tr-TR" sz="4000" b="1" dirty="0">
                <a:solidFill>
                  <a:schemeClr val="tx2">
                    <a:lumMod val="60000"/>
                    <a:lumOff val="40000"/>
                  </a:schemeClr>
                </a:solidFill>
              </a:rPr>
              <a:t>YAYGIN EĞİTİM</a:t>
            </a:r>
          </a:p>
        </p:txBody>
      </p:sp>
      <p:sp>
        <p:nvSpPr>
          <p:cNvPr id="5" name="Dikdörtgen 12">
            <a:extLst>
              <a:ext uri="{FF2B5EF4-FFF2-40B4-BE49-F238E27FC236}"/>
            </a:extLst>
          </p:cNvPr>
          <p:cNvSpPr>
            <a:spLocks noGrp="1"/>
          </p:cNvSpPr>
          <p:nvPr>
            <p:ph idx="1"/>
          </p:nvPr>
        </p:nvSpPr>
        <p:spPr>
          <a:xfrm>
            <a:off x="457200" y="1646237"/>
            <a:ext cx="8229600" cy="954107"/>
          </a:xfrm>
          <a:extLst/>
        </p:spPr>
        <p:txBody>
          <a:bodyPr>
            <a:spAutoFit/>
          </a:bodyPr>
          <a:lstStyle/>
          <a:p>
            <a:pPr algn="ctr" eaLnBrk="1" fontAlgn="auto" hangingPunct="1">
              <a:spcBef>
                <a:spcPts val="0"/>
              </a:spcBef>
              <a:spcAft>
                <a:spcPts val="0"/>
              </a:spcAft>
              <a:buFont typeface="Wingdings 2"/>
              <a:buNone/>
              <a:defRPr/>
            </a:pPr>
            <a:r>
              <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rPr>
              <a:t>HALK EĞİTİMİ MEREKEZLERİ ÖĞRETMEN VE USTA ÖĞRETİCİ ORYANTASYON KURSU</a:t>
            </a:r>
          </a:p>
        </p:txBody>
      </p:sp>
      <p:sp>
        <p:nvSpPr>
          <p:cNvPr id="6" name="5 Dikdörtgen">
            <a:extLst>
              <a:ext uri="{FF2B5EF4-FFF2-40B4-BE49-F238E27FC236}"/>
            </a:extLst>
          </p:cNvPr>
          <p:cNvSpPr/>
          <p:nvPr/>
        </p:nvSpPr>
        <p:spPr>
          <a:xfrm>
            <a:off x="4572000" y="6084004"/>
            <a:ext cx="4572000" cy="369332"/>
          </a:xfrm>
          <a:prstGeom prst="rect">
            <a:avLst/>
          </a:prstGeom>
        </p:spPr>
        <p:txBody>
          <a:bodyPr>
            <a:spAutoFit/>
          </a:bodyPr>
          <a:lstStyle/>
          <a:p>
            <a:pPr algn="ctr" fontAlgn="auto">
              <a:spcBef>
                <a:spcPts val="0"/>
              </a:spcBef>
              <a:spcAft>
                <a:spcPts val="0"/>
              </a:spcAft>
              <a:defRPr/>
            </a:pPr>
            <a:r>
              <a:rPr lang="tr-T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cs typeface="+mn-cs"/>
              </a:rPr>
              <a:t>www.halk-egitim.com</a:t>
            </a:r>
            <a:endParaRPr lang="tr-TR" dirty="0">
              <a:ln w="18415" cmpd="sng">
                <a:solidFill>
                  <a:srgbClr val="FFFFFF"/>
                </a:solidFill>
                <a:prstDash val="solid"/>
              </a:ln>
              <a:solidFill>
                <a:schemeClr val="tx2">
                  <a:lumMod val="40000"/>
                  <a:lumOff val="60000"/>
                </a:schemeClr>
              </a:solidFill>
              <a:effectLst>
                <a:outerShdw blurRad="63500" dir="3600000" algn="tl" rotWithShape="0">
                  <a:srgbClr val="000000">
                    <a:alpha val="70000"/>
                  </a:srgbClr>
                </a:outerShdw>
              </a:effectLst>
              <a:latin typeface="+mn-lt"/>
              <a:cs typeface="+mn-cs"/>
            </a:endParaRPr>
          </a:p>
        </p:txBody>
      </p:sp>
      <p:pic>
        <p:nvPicPr>
          <p:cNvPr id="35844" name="2 Resim" descr="hayatboyurenme.jpg"/>
          <p:cNvPicPr>
            <a:picLocks noChangeAspect="1"/>
          </p:cNvPicPr>
          <p:nvPr/>
        </p:nvPicPr>
        <p:blipFill>
          <a:blip r:embed="rId2"/>
          <a:srcRect/>
          <a:stretch>
            <a:fillRect/>
          </a:stretch>
        </p:blipFill>
        <p:spPr bwMode="auto">
          <a:xfrm>
            <a:off x="1857375" y="2714625"/>
            <a:ext cx="5072063" cy="2643188"/>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extLst>
          </p:cNvPr>
          <p:cNvSpPr>
            <a:spLocks noGrp="1"/>
          </p:cNvSpPr>
          <p:nvPr>
            <p:ph idx="1"/>
          </p:nvPr>
        </p:nvSpPr>
        <p:spPr>
          <a:xfrm>
            <a:off x="457200" y="1143000"/>
            <a:ext cx="8229600" cy="5357813"/>
          </a:xfrm>
        </p:spPr>
        <p:style>
          <a:lnRef idx="1">
            <a:schemeClr val="accent3"/>
          </a:lnRef>
          <a:fillRef idx="2">
            <a:schemeClr val="accent3"/>
          </a:fillRef>
          <a:effectRef idx="1">
            <a:schemeClr val="accent3"/>
          </a:effectRef>
          <a:fontRef idx="minor">
            <a:schemeClr val="dk1"/>
          </a:fontRef>
        </p:style>
        <p:txBody>
          <a:bodyPr>
            <a:normAutofit/>
          </a:bodyPr>
          <a:lstStyle/>
          <a:p>
            <a:pPr eaLnBrk="1" fontAlgn="auto" hangingPunct="1">
              <a:spcBef>
                <a:spcPts val="0"/>
              </a:spcBef>
              <a:spcAft>
                <a:spcPts val="0"/>
              </a:spcAft>
              <a:buFont typeface="Wingdings 2"/>
              <a:buChar char=""/>
              <a:defRPr/>
            </a:pPr>
            <a:r>
              <a:rPr lang="tr-TR" dirty="0"/>
              <a:t>a) Bireylerin millî bütünleşme ve bireysel gelişimini güçlendirici, yurttaşlık hak ve ödevlerini bilinçli olarak yapmalarını sağlayıcı, demokrasi kültürünü, düşünce, kişilik ve yeteneklerini geliştirici biçimde eğitim çalışmaları yapmak, </a:t>
            </a:r>
          </a:p>
          <a:p>
            <a:pPr eaLnBrk="1" fontAlgn="auto" hangingPunct="1">
              <a:spcBef>
                <a:spcPts val="0"/>
              </a:spcBef>
              <a:spcAft>
                <a:spcPts val="0"/>
              </a:spcAft>
              <a:buFont typeface="Wingdings 2"/>
              <a:buChar char=""/>
              <a:defRPr/>
            </a:pPr>
            <a:endParaRPr lang="tr-TR" dirty="0"/>
          </a:p>
        </p:txBody>
      </p:sp>
      <p:sp>
        <p:nvSpPr>
          <p:cNvPr id="4" name="1 Başlık">
            <a:extLst>
              <a:ext uri="{FF2B5EF4-FFF2-40B4-BE49-F238E27FC236}"/>
            </a:extLst>
          </p:cNvPr>
          <p:cNvSpPr>
            <a:spLocks noGrp="1"/>
          </p:cNvSpPr>
          <p:nvPr>
            <p:ph type="title"/>
          </p:nvPr>
        </p:nvSpPr>
        <p:spPr>
          <a:xfrm>
            <a:off x="457200" y="253536"/>
            <a:ext cx="8229600" cy="746572"/>
          </a:xfrm>
        </p:spPr>
        <p:style>
          <a:lnRef idx="3">
            <a:schemeClr val="lt1"/>
          </a:lnRef>
          <a:fillRef idx="1">
            <a:schemeClr val="accent2"/>
          </a:fillRef>
          <a:effectRef idx="1">
            <a:schemeClr val="accent2"/>
          </a:effectRef>
          <a:fontRef idx="minor">
            <a:schemeClr val="lt1"/>
          </a:fontRef>
        </p:style>
        <p:txBody>
          <a:bodyPr>
            <a:noAutofit/>
          </a:bodyPr>
          <a:lstStyle/>
          <a:p>
            <a:pPr marL="54864" indent="0" algn="ctr" eaLnBrk="1" fontAlgn="auto" hangingPunct="1">
              <a:spcAft>
                <a:spcPts val="0"/>
              </a:spcAft>
              <a:defRPr/>
            </a:pPr>
            <a:r>
              <a:rPr lang="tr-TR" sz="4000" dirty="0"/>
              <a:t>1-Yaygın Eğitimim Amaç ve İşlevi</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extLst>
          </p:cNvPr>
          <p:cNvSpPr>
            <a:spLocks noGrp="1"/>
          </p:cNvSpPr>
          <p:nvPr>
            <p:ph idx="1"/>
          </p:nvPr>
        </p:nvSpPr>
        <p:spPr>
          <a:xfrm>
            <a:off x="457200" y="1143000"/>
            <a:ext cx="8229600" cy="5357813"/>
          </a:xfrm>
        </p:spPr>
        <p:style>
          <a:lnRef idx="1">
            <a:schemeClr val="accent3"/>
          </a:lnRef>
          <a:fillRef idx="2">
            <a:schemeClr val="accent3"/>
          </a:fillRef>
          <a:effectRef idx="1">
            <a:schemeClr val="accent3"/>
          </a:effectRef>
          <a:fontRef idx="minor">
            <a:schemeClr val="dk1"/>
          </a:fontRef>
        </p:style>
        <p:txBody>
          <a:bodyPr>
            <a:normAutofit/>
          </a:bodyPr>
          <a:lstStyle/>
          <a:p>
            <a:pPr eaLnBrk="1" fontAlgn="auto" hangingPunct="1">
              <a:spcBef>
                <a:spcPts val="0"/>
              </a:spcBef>
              <a:spcAft>
                <a:spcPts val="0"/>
              </a:spcAft>
              <a:buFont typeface="Wingdings 2"/>
              <a:buChar char=""/>
              <a:defRPr/>
            </a:pPr>
            <a:r>
              <a:rPr lang="tr-TR" dirty="0"/>
              <a:t>b) Bilmeyenlere okuma-yazma öğretmek, bilenlere eksik eğitimlerini tamamlamaları için sürekli eğitim imkânları hazırlamak, </a:t>
            </a:r>
          </a:p>
        </p:txBody>
      </p:sp>
      <p:sp>
        <p:nvSpPr>
          <p:cNvPr id="4" name="1 Başlık">
            <a:extLst>
              <a:ext uri="{FF2B5EF4-FFF2-40B4-BE49-F238E27FC236}"/>
            </a:extLst>
          </p:cNvPr>
          <p:cNvSpPr>
            <a:spLocks noGrp="1"/>
          </p:cNvSpPr>
          <p:nvPr>
            <p:ph type="title"/>
          </p:nvPr>
        </p:nvSpPr>
        <p:spPr>
          <a:xfrm>
            <a:off x="457200" y="253536"/>
            <a:ext cx="8229600" cy="675134"/>
          </a:xfrm>
        </p:spPr>
        <p:style>
          <a:lnRef idx="3">
            <a:schemeClr val="lt1"/>
          </a:lnRef>
          <a:fillRef idx="1">
            <a:schemeClr val="accent2"/>
          </a:fillRef>
          <a:effectRef idx="1">
            <a:schemeClr val="accent2"/>
          </a:effectRef>
          <a:fontRef idx="minor">
            <a:schemeClr val="lt1"/>
          </a:fontRef>
        </p:style>
        <p:txBody>
          <a:bodyPr>
            <a:noAutofit/>
          </a:bodyPr>
          <a:lstStyle/>
          <a:p>
            <a:pPr marL="54864" indent="0" algn="ctr" eaLnBrk="1" fontAlgn="auto" hangingPunct="1">
              <a:spcAft>
                <a:spcPts val="0"/>
              </a:spcAft>
              <a:defRPr/>
            </a:pPr>
            <a:r>
              <a:rPr lang="tr-TR" sz="4000" dirty="0"/>
              <a:t>1-Yaygın Eğitimim Amaç ve İşlevi</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extLst>
          </p:cNvPr>
          <p:cNvSpPr>
            <a:spLocks noGrp="1"/>
          </p:cNvSpPr>
          <p:nvPr>
            <p:ph idx="1"/>
          </p:nvPr>
        </p:nvSpPr>
        <p:spPr>
          <a:xfrm>
            <a:off x="457200" y="1071563"/>
            <a:ext cx="8229600" cy="5429250"/>
          </a:xfrm>
        </p:spPr>
        <p:style>
          <a:lnRef idx="1">
            <a:schemeClr val="accent3"/>
          </a:lnRef>
          <a:fillRef idx="2">
            <a:schemeClr val="accent3"/>
          </a:fillRef>
          <a:effectRef idx="1">
            <a:schemeClr val="accent3"/>
          </a:effectRef>
          <a:fontRef idx="minor">
            <a:schemeClr val="dk1"/>
          </a:fontRef>
        </p:style>
        <p:txBody>
          <a:bodyPr>
            <a:normAutofit/>
          </a:bodyPr>
          <a:lstStyle/>
          <a:p>
            <a:pPr eaLnBrk="1" fontAlgn="auto" hangingPunct="1">
              <a:spcBef>
                <a:spcPts val="0"/>
              </a:spcBef>
              <a:spcAft>
                <a:spcPts val="0"/>
              </a:spcAft>
              <a:buFont typeface="Wingdings 2"/>
              <a:buChar char=""/>
              <a:defRPr/>
            </a:pPr>
            <a:r>
              <a:rPr lang="tr-TR" dirty="0"/>
              <a:t>c) Türkçenin doğru, güzel, etkili ve kurallarına uygun olarak öğretilmesi, kullanılması ve yaygınlaştırılması yönünde yurt içi ve ikili anlaşmalar çerçevesinde yurt dışı için öğretim programları hazırlamak ve uygulanmasını sağlamak, </a:t>
            </a:r>
          </a:p>
          <a:p>
            <a:pPr eaLnBrk="1" fontAlgn="auto" hangingPunct="1">
              <a:spcBef>
                <a:spcPts val="0"/>
              </a:spcBef>
              <a:spcAft>
                <a:spcPts val="0"/>
              </a:spcAft>
              <a:buFont typeface="Wingdings 2"/>
              <a:buChar char=""/>
              <a:defRPr/>
            </a:pPr>
            <a:endParaRPr lang="tr-TR" dirty="0"/>
          </a:p>
        </p:txBody>
      </p:sp>
      <p:sp>
        <p:nvSpPr>
          <p:cNvPr id="4" name="1 Başlık">
            <a:extLst>
              <a:ext uri="{FF2B5EF4-FFF2-40B4-BE49-F238E27FC236}"/>
            </a:extLst>
          </p:cNvPr>
          <p:cNvSpPr>
            <a:spLocks noGrp="1"/>
          </p:cNvSpPr>
          <p:nvPr>
            <p:ph type="title"/>
          </p:nvPr>
        </p:nvSpPr>
        <p:spPr>
          <a:xfrm>
            <a:off x="457200" y="253536"/>
            <a:ext cx="8229600" cy="675134"/>
          </a:xfrm>
        </p:spPr>
        <p:style>
          <a:lnRef idx="3">
            <a:schemeClr val="lt1"/>
          </a:lnRef>
          <a:fillRef idx="1">
            <a:schemeClr val="accent2"/>
          </a:fillRef>
          <a:effectRef idx="1">
            <a:schemeClr val="accent2"/>
          </a:effectRef>
          <a:fontRef idx="minor">
            <a:schemeClr val="lt1"/>
          </a:fontRef>
        </p:style>
        <p:txBody>
          <a:bodyPr>
            <a:noAutofit/>
          </a:bodyPr>
          <a:lstStyle/>
          <a:p>
            <a:pPr marL="54864" indent="0" algn="ctr" eaLnBrk="1" fontAlgn="auto" hangingPunct="1">
              <a:spcAft>
                <a:spcPts val="0"/>
              </a:spcAft>
              <a:defRPr/>
            </a:pPr>
            <a:r>
              <a:rPr lang="tr-TR" sz="4000" dirty="0"/>
              <a:t>1-Yaygın Eğitimim Amaç ve İşlevi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extLst>
          </p:cNvPr>
          <p:cNvSpPr>
            <a:spLocks noGrp="1"/>
          </p:cNvSpPr>
          <p:nvPr>
            <p:ph idx="1"/>
          </p:nvPr>
        </p:nvSpPr>
        <p:spPr>
          <a:xfrm>
            <a:off x="457200" y="1071563"/>
            <a:ext cx="8229600" cy="5429250"/>
          </a:xfrm>
        </p:spPr>
        <p:style>
          <a:lnRef idx="1">
            <a:schemeClr val="accent3"/>
          </a:lnRef>
          <a:fillRef idx="2">
            <a:schemeClr val="accent3"/>
          </a:fillRef>
          <a:effectRef idx="1">
            <a:schemeClr val="accent3"/>
          </a:effectRef>
          <a:fontRef idx="minor">
            <a:schemeClr val="dk1"/>
          </a:fontRef>
        </p:style>
        <p:txBody>
          <a:bodyPr>
            <a:normAutofit/>
          </a:bodyPr>
          <a:lstStyle/>
          <a:p>
            <a:pPr eaLnBrk="1" fontAlgn="auto" hangingPunct="1">
              <a:spcBef>
                <a:spcPts val="0"/>
              </a:spcBef>
              <a:spcAft>
                <a:spcPts val="0"/>
              </a:spcAft>
              <a:buFont typeface="Wingdings 2"/>
              <a:buChar char=""/>
              <a:defRPr/>
            </a:pPr>
            <a:r>
              <a:rPr lang="tr-TR" dirty="0"/>
              <a:t>ç) Millî kültür değerlerinin korunmasına, dünya kültürüne açık olarak geliştirilmesine ve yaygınlaştırılmasına yardımcı olmak, </a:t>
            </a:r>
          </a:p>
          <a:p>
            <a:pPr eaLnBrk="1" fontAlgn="auto" hangingPunct="1">
              <a:spcBef>
                <a:spcPts val="0"/>
              </a:spcBef>
              <a:spcAft>
                <a:spcPts val="0"/>
              </a:spcAft>
              <a:buFont typeface="Wingdings 2"/>
              <a:buNone/>
              <a:defRPr/>
            </a:pPr>
            <a:endParaRPr lang="tr-TR" dirty="0"/>
          </a:p>
        </p:txBody>
      </p:sp>
      <p:sp>
        <p:nvSpPr>
          <p:cNvPr id="4" name="1 Başlık">
            <a:extLst>
              <a:ext uri="{FF2B5EF4-FFF2-40B4-BE49-F238E27FC236}"/>
            </a:extLst>
          </p:cNvPr>
          <p:cNvSpPr>
            <a:spLocks noGrp="1"/>
          </p:cNvSpPr>
          <p:nvPr>
            <p:ph type="title"/>
          </p:nvPr>
        </p:nvSpPr>
        <p:spPr>
          <a:xfrm>
            <a:off x="457200" y="253536"/>
            <a:ext cx="8229600" cy="675134"/>
          </a:xfrm>
        </p:spPr>
        <p:style>
          <a:lnRef idx="3">
            <a:schemeClr val="lt1"/>
          </a:lnRef>
          <a:fillRef idx="1">
            <a:schemeClr val="accent2"/>
          </a:fillRef>
          <a:effectRef idx="1">
            <a:schemeClr val="accent2"/>
          </a:effectRef>
          <a:fontRef idx="minor">
            <a:schemeClr val="lt1"/>
          </a:fontRef>
        </p:style>
        <p:txBody>
          <a:bodyPr>
            <a:noAutofit/>
          </a:bodyPr>
          <a:lstStyle/>
          <a:p>
            <a:pPr marL="54864" indent="0" algn="ctr" eaLnBrk="1" fontAlgn="auto" hangingPunct="1">
              <a:spcAft>
                <a:spcPts val="0"/>
              </a:spcAft>
              <a:defRPr/>
            </a:pPr>
            <a:r>
              <a:rPr lang="tr-TR" sz="4000" dirty="0"/>
              <a:t>1-Yaygın Eğitimim Amaç ve İşlevi</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extLst>
          </p:cNvPr>
          <p:cNvSpPr>
            <a:spLocks noGrp="1"/>
          </p:cNvSpPr>
          <p:nvPr>
            <p:ph idx="1"/>
          </p:nvPr>
        </p:nvSpPr>
        <p:spPr>
          <a:xfrm>
            <a:off x="457200" y="1071563"/>
            <a:ext cx="8229600" cy="5429250"/>
          </a:xfrm>
        </p:spPr>
        <p:style>
          <a:lnRef idx="1">
            <a:schemeClr val="accent3"/>
          </a:lnRef>
          <a:fillRef idx="2">
            <a:schemeClr val="accent3"/>
          </a:fillRef>
          <a:effectRef idx="1">
            <a:schemeClr val="accent3"/>
          </a:effectRef>
          <a:fontRef idx="minor">
            <a:schemeClr val="dk1"/>
          </a:fontRef>
        </p:style>
        <p:txBody>
          <a:bodyPr>
            <a:normAutofit/>
          </a:bodyPr>
          <a:lstStyle/>
          <a:p>
            <a:pPr eaLnBrk="1" fontAlgn="auto" hangingPunct="1">
              <a:spcBef>
                <a:spcPts val="0"/>
              </a:spcBef>
              <a:spcAft>
                <a:spcPts val="0"/>
              </a:spcAft>
              <a:buFont typeface="Wingdings 2"/>
              <a:buChar char=""/>
              <a:defRPr/>
            </a:pPr>
            <a:r>
              <a:rPr lang="tr-TR" dirty="0"/>
              <a:t>Yöresel özellik ve ihtiyaçlara göre eğitim, öğretim, üretim, istihdam ve pazarlamaya yönelik çalışmalar ile nitelikli iş gücünün yetiştirilmesinde meslekî ve teknik içerikli eğitim çalışmaları yaptırmak,</a:t>
            </a:r>
          </a:p>
        </p:txBody>
      </p:sp>
      <p:sp>
        <p:nvSpPr>
          <p:cNvPr id="4" name="1 Başlık">
            <a:extLst>
              <a:ext uri="{FF2B5EF4-FFF2-40B4-BE49-F238E27FC236}"/>
            </a:extLst>
          </p:cNvPr>
          <p:cNvSpPr>
            <a:spLocks noGrp="1"/>
          </p:cNvSpPr>
          <p:nvPr>
            <p:ph type="title"/>
          </p:nvPr>
        </p:nvSpPr>
        <p:spPr>
          <a:xfrm>
            <a:off x="457200" y="253536"/>
            <a:ext cx="8229600" cy="675134"/>
          </a:xfrm>
        </p:spPr>
        <p:style>
          <a:lnRef idx="3">
            <a:schemeClr val="lt1"/>
          </a:lnRef>
          <a:fillRef idx="1">
            <a:schemeClr val="accent2"/>
          </a:fillRef>
          <a:effectRef idx="1">
            <a:schemeClr val="accent2"/>
          </a:effectRef>
          <a:fontRef idx="minor">
            <a:schemeClr val="lt1"/>
          </a:fontRef>
        </p:style>
        <p:txBody>
          <a:bodyPr>
            <a:noAutofit/>
          </a:bodyPr>
          <a:lstStyle/>
          <a:p>
            <a:pPr marL="54864" indent="0" algn="ctr" eaLnBrk="1" fontAlgn="auto" hangingPunct="1">
              <a:spcAft>
                <a:spcPts val="0"/>
              </a:spcAft>
              <a:defRPr/>
            </a:pPr>
            <a:r>
              <a:rPr lang="tr-TR" sz="4000" dirty="0"/>
              <a:t>1-Yaygın Eğitimim Amaç ve İşlevi</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extLst>
          </p:cNvPr>
          <p:cNvSpPr>
            <a:spLocks noGrp="1"/>
          </p:cNvSpPr>
          <p:nvPr>
            <p:ph idx="1"/>
          </p:nvPr>
        </p:nvSpPr>
        <p:spPr>
          <a:xfrm>
            <a:off x="457200" y="1000125"/>
            <a:ext cx="8229600" cy="5500688"/>
          </a:xfrm>
        </p:spPr>
        <p:style>
          <a:lnRef idx="1">
            <a:schemeClr val="accent3"/>
          </a:lnRef>
          <a:fillRef idx="2">
            <a:schemeClr val="accent3"/>
          </a:fillRef>
          <a:effectRef idx="1">
            <a:schemeClr val="accent3"/>
          </a:effectRef>
          <a:fontRef idx="minor">
            <a:schemeClr val="dk1"/>
          </a:fontRef>
        </p:style>
        <p:txBody>
          <a:bodyPr>
            <a:normAutofit/>
          </a:bodyPr>
          <a:lstStyle/>
          <a:p>
            <a:pPr eaLnBrk="1" fontAlgn="auto" hangingPunct="1">
              <a:spcBef>
                <a:spcPts val="0"/>
              </a:spcBef>
              <a:spcAft>
                <a:spcPts val="0"/>
              </a:spcAft>
              <a:buFont typeface="Wingdings 2"/>
              <a:buChar char=""/>
              <a:defRPr/>
            </a:pPr>
            <a:r>
              <a:rPr lang="tr-TR" dirty="0"/>
              <a:t>e) Göç edenlerin yeni ortamlarına uyum sağlamalarına yönelik eğitim çalışmaları yaptırmak, </a:t>
            </a:r>
          </a:p>
          <a:p>
            <a:pPr eaLnBrk="1" fontAlgn="auto" hangingPunct="1">
              <a:spcBef>
                <a:spcPts val="0"/>
              </a:spcBef>
              <a:spcAft>
                <a:spcPts val="0"/>
              </a:spcAft>
              <a:buFont typeface="Wingdings 2"/>
              <a:buNone/>
              <a:defRPr/>
            </a:pPr>
            <a:endParaRPr lang="tr-TR" dirty="0"/>
          </a:p>
        </p:txBody>
      </p:sp>
      <p:sp>
        <p:nvSpPr>
          <p:cNvPr id="4" name="1 Başlık">
            <a:extLst>
              <a:ext uri="{FF2B5EF4-FFF2-40B4-BE49-F238E27FC236}"/>
            </a:extLst>
          </p:cNvPr>
          <p:cNvSpPr>
            <a:spLocks noGrp="1"/>
          </p:cNvSpPr>
          <p:nvPr>
            <p:ph type="title"/>
          </p:nvPr>
        </p:nvSpPr>
        <p:spPr>
          <a:xfrm>
            <a:off x="457200" y="253536"/>
            <a:ext cx="8229600" cy="603696"/>
          </a:xfrm>
        </p:spPr>
        <p:style>
          <a:lnRef idx="3">
            <a:schemeClr val="lt1"/>
          </a:lnRef>
          <a:fillRef idx="1">
            <a:schemeClr val="accent2"/>
          </a:fillRef>
          <a:effectRef idx="1">
            <a:schemeClr val="accent2"/>
          </a:effectRef>
          <a:fontRef idx="minor">
            <a:schemeClr val="lt1"/>
          </a:fontRef>
        </p:style>
        <p:txBody>
          <a:bodyPr>
            <a:noAutofit/>
          </a:bodyPr>
          <a:lstStyle/>
          <a:p>
            <a:pPr marL="54864" indent="0" algn="ctr" eaLnBrk="1" fontAlgn="auto" hangingPunct="1">
              <a:spcAft>
                <a:spcPts val="0"/>
              </a:spcAft>
              <a:defRPr/>
            </a:pPr>
            <a:r>
              <a:rPr lang="tr-TR" sz="4000" dirty="0"/>
              <a:t>1-Yaygın Eğitimim Amaç ve İşlevi</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extLst>
          </p:cNvPr>
          <p:cNvSpPr>
            <a:spLocks noGrp="1"/>
          </p:cNvSpPr>
          <p:nvPr>
            <p:ph idx="1"/>
          </p:nvPr>
        </p:nvSpPr>
        <p:spPr>
          <a:xfrm>
            <a:off x="457200" y="1285875"/>
            <a:ext cx="8229600" cy="5214938"/>
          </a:xfrm>
        </p:spPr>
        <p:style>
          <a:lnRef idx="1">
            <a:schemeClr val="accent3"/>
          </a:lnRef>
          <a:fillRef idx="2">
            <a:schemeClr val="accent3"/>
          </a:fillRef>
          <a:effectRef idx="1">
            <a:schemeClr val="accent3"/>
          </a:effectRef>
          <a:fontRef idx="minor">
            <a:schemeClr val="dk1"/>
          </a:fontRef>
        </p:style>
        <p:txBody>
          <a:bodyPr>
            <a:normAutofit/>
          </a:bodyPr>
          <a:lstStyle/>
          <a:p>
            <a:pPr eaLnBrk="1" fontAlgn="auto" hangingPunct="1">
              <a:spcBef>
                <a:spcPts val="0"/>
              </a:spcBef>
              <a:spcAft>
                <a:spcPts val="0"/>
              </a:spcAft>
              <a:buFont typeface="Wingdings 2"/>
              <a:buChar char=""/>
              <a:defRPr/>
            </a:pPr>
            <a:r>
              <a:rPr lang="tr-TR" dirty="0"/>
              <a:t>f) Sağlık kuruluşları ve alan uzmanları ile iş birliği yapılarak halk sağlığının korunması, aile planlaması, sağlıklı beslenme ve barınma, iyi bir üretici ve bilinçli bir tüketici olma niteliğini kazandırıcı çalışmalar yaptırmak, </a:t>
            </a:r>
          </a:p>
          <a:p>
            <a:pPr eaLnBrk="1" fontAlgn="auto" hangingPunct="1">
              <a:spcBef>
                <a:spcPts val="0"/>
              </a:spcBef>
              <a:spcAft>
                <a:spcPts val="0"/>
              </a:spcAft>
              <a:buFont typeface="Wingdings 2"/>
              <a:buChar char=""/>
              <a:defRPr/>
            </a:pPr>
            <a:endParaRPr lang="tr-TR" dirty="0"/>
          </a:p>
        </p:txBody>
      </p:sp>
      <p:sp>
        <p:nvSpPr>
          <p:cNvPr id="4" name="1 Başlık">
            <a:extLst>
              <a:ext uri="{FF2B5EF4-FFF2-40B4-BE49-F238E27FC236}"/>
            </a:extLst>
          </p:cNvPr>
          <p:cNvSpPr>
            <a:spLocks noGrp="1"/>
          </p:cNvSpPr>
          <p:nvPr>
            <p:ph type="title"/>
          </p:nvPr>
        </p:nvSpPr>
        <p:spPr>
          <a:xfrm>
            <a:off x="428596" y="357166"/>
            <a:ext cx="8229600" cy="753618"/>
          </a:xfrm>
        </p:spPr>
        <p:style>
          <a:lnRef idx="3">
            <a:schemeClr val="lt1"/>
          </a:lnRef>
          <a:fillRef idx="1">
            <a:schemeClr val="accent2"/>
          </a:fillRef>
          <a:effectRef idx="1">
            <a:schemeClr val="accent2"/>
          </a:effectRef>
          <a:fontRef idx="minor">
            <a:schemeClr val="lt1"/>
          </a:fontRef>
        </p:style>
        <p:txBody>
          <a:bodyPr>
            <a:noAutofit/>
          </a:bodyPr>
          <a:lstStyle/>
          <a:p>
            <a:pPr marL="54864" indent="0" algn="ctr" eaLnBrk="1" fontAlgn="auto" hangingPunct="1">
              <a:spcAft>
                <a:spcPts val="0"/>
              </a:spcAft>
              <a:defRPr/>
            </a:pPr>
            <a:r>
              <a:rPr lang="tr-TR" sz="4000" dirty="0"/>
              <a:t>1-Yaygın Eğitimim Amaç ve İşlevi</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öküm">
  <a:themeElements>
    <a:clrScheme name="Döküm">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Döküm">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öküm">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177</TotalTime>
  <Words>799</Words>
  <Application>Microsoft Office PowerPoint</Application>
  <PresentationFormat>Ekran Gösterisi (4:3)</PresentationFormat>
  <Paragraphs>105</Paragraphs>
  <Slides>23</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23</vt:i4>
      </vt:variant>
    </vt:vector>
  </HeadingPairs>
  <TitlesOfParts>
    <vt:vector size="31" baseType="lpstr">
      <vt:lpstr>Arial</vt:lpstr>
      <vt:lpstr>Calibri</vt:lpstr>
      <vt:lpstr>Comic Sans MS</vt:lpstr>
      <vt:lpstr>Rockwell</vt:lpstr>
      <vt:lpstr>Times New Roman</vt:lpstr>
      <vt:lpstr>Wingdings</vt:lpstr>
      <vt:lpstr>Wingdings 2</vt:lpstr>
      <vt:lpstr>Döküm</vt:lpstr>
      <vt:lpstr>YAYGIN EĞİTİM</vt:lpstr>
      <vt:lpstr>1-Yaygın Eğitimim Amaç ve İşlevi</vt:lpstr>
      <vt:lpstr>1-Yaygın Eğitimim Amaç ve İşlevi</vt:lpstr>
      <vt:lpstr>1-Yaygın Eğitimim Amaç ve İşlevi</vt:lpstr>
      <vt:lpstr>1-Yaygın Eğitimim Amaç ve İşlevi</vt:lpstr>
      <vt:lpstr>1-Yaygın Eğitimim Amaç ve İşlevi</vt:lpstr>
      <vt:lpstr>1-Yaygın Eğitimim Amaç ve İşlevi</vt:lpstr>
      <vt:lpstr>1-Yaygın Eğitimim Amaç ve İşlevi</vt:lpstr>
      <vt:lpstr>1-Yaygın Eğitimim Amaç ve İşlevi</vt:lpstr>
      <vt:lpstr>1-Yaygın Eğitimim Amaç ve İşlevi</vt:lpstr>
      <vt:lpstr>1-Yaygın Eğitimim Amaç ve İşlevi</vt:lpstr>
      <vt:lpstr>1-Yaygın Eğitimim Amaç ve İşlevi</vt:lpstr>
      <vt:lpstr>1-Yaygın Eğitimim Amaç ve İşlevi</vt:lpstr>
      <vt:lpstr>1-Yaygın Eğitimim Amaç ve İşlevi</vt:lpstr>
      <vt:lpstr>2. Yaygın Eğitimim İlkeleri</vt:lpstr>
      <vt:lpstr>3.Yaygın eğitimin Özellikleri</vt:lpstr>
      <vt:lpstr>3.Yaygın eğitimin Özellikleri</vt:lpstr>
      <vt:lpstr>4.Yaygın Eğitim Programları</vt:lpstr>
      <vt:lpstr>4.Yaygın Eğitim Programları</vt:lpstr>
      <vt:lpstr>4.Yaygın Eğitim Programları</vt:lpstr>
      <vt:lpstr>4.Yaygın Eğitim Programları</vt:lpstr>
      <vt:lpstr>4.Yaygın Eğitim Programları</vt:lpstr>
      <vt:lpstr>YAYGIN EĞİTİM</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YAYGIN EĞİTİM</dc:title>
  <dc:creator>casper</dc:creator>
  <cp:lastModifiedBy>Metin</cp:lastModifiedBy>
  <cp:revision>28</cp:revision>
  <dcterms:created xsi:type="dcterms:W3CDTF">2017-09-23T20:43:45Z</dcterms:created>
  <dcterms:modified xsi:type="dcterms:W3CDTF">2019-06-25T07:43:50Z</dcterms:modified>
</cp:coreProperties>
</file>