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6"/>
  </p:notesMasterIdLst>
  <p:sldIdLst>
    <p:sldId id="702" r:id="rId2"/>
    <p:sldId id="704" r:id="rId3"/>
    <p:sldId id="705" r:id="rId4"/>
    <p:sldId id="706" r:id="rId5"/>
    <p:sldId id="718" r:id="rId6"/>
    <p:sldId id="855" r:id="rId7"/>
    <p:sldId id="701" r:id="rId8"/>
    <p:sldId id="751" r:id="rId9"/>
    <p:sldId id="752" r:id="rId10"/>
    <p:sldId id="753" r:id="rId11"/>
    <p:sldId id="754" r:id="rId12"/>
    <p:sldId id="756" r:id="rId13"/>
    <p:sldId id="757" r:id="rId14"/>
    <p:sldId id="758" r:id="rId15"/>
    <p:sldId id="759" r:id="rId16"/>
    <p:sldId id="760" r:id="rId17"/>
    <p:sldId id="761" r:id="rId18"/>
    <p:sldId id="762" r:id="rId19"/>
    <p:sldId id="763" r:id="rId20"/>
    <p:sldId id="764" r:id="rId21"/>
    <p:sldId id="765" r:id="rId22"/>
    <p:sldId id="784" r:id="rId23"/>
    <p:sldId id="787" r:id="rId24"/>
    <p:sldId id="785" r:id="rId25"/>
    <p:sldId id="768" r:id="rId26"/>
    <p:sldId id="769" r:id="rId27"/>
    <p:sldId id="770" r:id="rId28"/>
    <p:sldId id="783" r:id="rId29"/>
    <p:sldId id="813" r:id="rId30"/>
    <p:sldId id="814" r:id="rId31"/>
    <p:sldId id="789" r:id="rId32"/>
    <p:sldId id="790" r:id="rId33"/>
    <p:sldId id="791" r:id="rId34"/>
    <p:sldId id="793" r:id="rId35"/>
    <p:sldId id="794" r:id="rId36"/>
    <p:sldId id="795" r:id="rId37"/>
    <p:sldId id="796" r:id="rId38"/>
    <p:sldId id="797" r:id="rId39"/>
    <p:sldId id="798" r:id="rId40"/>
    <p:sldId id="799" r:id="rId41"/>
    <p:sldId id="800" r:id="rId42"/>
    <p:sldId id="801" r:id="rId43"/>
    <p:sldId id="847" r:id="rId44"/>
    <p:sldId id="852" r:id="rId45"/>
    <p:sldId id="853" r:id="rId46"/>
    <p:sldId id="802" r:id="rId47"/>
    <p:sldId id="850" r:id="rId48"/>
    <p:sldId id="803" r:id="rId49"/>
    <p:sldId id="804" r:id="rId50"/>
    <p:sldId id="805" r:id="rId51"/>
    <p:sldId id="806" r:id="rId52"/>
    <p:sldId id="807" r:id="rId53"/>
    <p:sldId id="808" r:id="rId54"/>
    <p:sldId id="809" r:id="rId55"/>
    <p:sldId id="810" r:id="rId56"/>
    <p:sldId id="811" r:id="rId57"/>
    <p:sldId id="812" r:id="rId58"/>
    <p:sldId id="848" r:id="rId59"/>
    <p:sldId id="849" r:id="rId60"/>
    <p:sldId id="854" r:id="rId61"/>
    <p:sldId id="856" r:id="rId62"/>
    <p:sldId id="857" r:id="rId63"/>
    <p:sldId id="851" r:id="rId64"/>
    <p:sldId id="772"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574" autoAdjust="0"/>
  </p:normalViewPr>
  <p:slideViewPr>
    <p:cSldViewPr>
      <p:cViewPr varScale="1">
        <p:scale>
          <a:sx n="84" d="100"/>
          <a:sy n="84" d="100"/>
        </p:scale>
        <p:origin x="1416" y="125"/>
      </p:cViewPr>
      <p:guideLst>
        <p:guide orient="horz" pos="2160"/>
        <p:guide pos="2880"/>
      </p:guideLst>
    </p:cSldViewPr>
  </p:slideViewPr>
  <p:outlineViewPr>
    <p:cViewPr>
      <p:scale>
        <a:sx n="33" d="100"/>
        <a:sy n="33" d="100"/>
      </p:scale>
      <p:origin x="0" y="1238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427BA-3E8E-467A-AB47-974012BEB7E7}" type="datetimeFigureOut">
              <a:rPr lang="tr-TR" smtClean="0"/>
              <a:pPr/>
              <a:t>26.6.2019</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8BB91-BDA6-46B8-AD9F-1A67B6F983A2}" type="slidenum">
              <a:rPr lang="tr-TR" smtClean="0"/>
              <a:pPr/>
              <a:t>‹#›</a:t>
            </a:fld>
            <a:endParaRPr lang="tr-TR" dirty="0"/>
          </a:p>
        </p:txBody>
      </p:sp>
    </p:spTree>
    <p:extLst>
      <p:ext uri="{BB962C8B-B14F-4D97-AF65-F5344CB8AC3E}">
        <p14:creationId xmlns:p14="http://schemas.microsoft.com/office/powerpoint/2010/main" val="273110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a:t>
            </a:fld>
            <a:endParaRPr lang="tr-TR" dirty="0"/>
          </a:p>
        </p:txBody>
      </p:sp>
    </p:spTree>
    <p:extLst>
      <p:ext uri="{BB962C8B-B14F-4D97-AF65-F5344CB8AC3E}">
        <p14:creationId xmlns:p14="http://schemas.microsoft.com/office/powerpoint/2010/main" val="313181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10</a:t>
            </a:fld>
            <a:endParaRPr lang="tr-TR" dirty="0"/>
          </a:p>
        </p:txBody>
      </p:sp>
    </p:spTree>
    <p:extLst>
      <p:ext uri="{BB962C8B-B14F-4D97-AF65-F5344CB8AC3E}">
        <p14:creationId xmlns:p14="http://schemas.microsoft.com/office/powerpoint/2010/main" val="356188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11</a:t>
            </a:fld>
            <a:endParaRPr lang="tr-TR" dirty="0"/>
          </a:p>
        </p:txBody>
      </p:sp>
    </p:spTree>
    <p:extLst>
      <p:ext uri="{BB962C8B-B14F-4D97-AF65-F5344CB8AC3E}">
        <p14:creationId xmlns:p14="http://schemas.microsoft.com/office/powerpoint/2010/main" val="121693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12</a:t>
            </a:fld>
            <a:endParaRPr lang="tr-TR" dirty="0"/>
          </a:p>
        </p:txBody>
      </p:sp>
    </p:spTree>
    <p:extLst>
      <p:ext uri="{BB962C8B-B14F-4D97-AF65-F5344CB8AC3E}">
        <p14:creationId xmlns:p14="http://schemas.microsoft.com/office/powerpoint/2010/main" val="160841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13</a:t>
            </a:fld>
            <a:endParaRPr lang="tr-TR" dirty="0"/>
          </a:p>
        </p:txBody>
      </p:sp>
    </p:spTree>
    <p:extLst>
      <p:ext uri="{BB962C8B-B14F-4D97-AF65-F5344CB8AC3E}">
        <p14:creationId xmlns:p14="http://schemas.microsoft.com/office/powerpoint/2010/main" val="341083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14</a:t>
            </a:fld>
            <a:endParaRPr lang="tr-TR" dirty="0"/>
          </a:p>
        </p:txBody>
      </p:sp>
    </p:spTree>
    <p:extLst>
      <p:ext uri="{BB962C8B-B14F-4D97-AF65-F5344CB8AC3E}">
        <p14:creationId xmlns:p14="http://schemas.microsoft.com/office/powerpoint/2010/main" val="386204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15</a:t>
            </a:fld>
            <a:endParaRPr lang="tr-TR" dirty="0"/>
          </a:p>
        </p:txBody>
      </p:sp>
    </p:spTree>
    <p:extLst>
      <p:ext uri="{BB962C8B-B14F-4D97-AF65-F5344CB8AC3E}">
        <p14:creationId xmlns:p14="http://schemas.microsoft.com/office/powerpoint/2010/main" val="374944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16</a:t>
            </a:fld>
            <a:endParaRPr lang="tr-TR" dirty="0"/>
          </a:p>
        </p:txBody>
      </p:sp>
    </p:spTree>
    <p:extLst>
      <p:ext uri="{BB962C8B-B14F-4D97-AF65-F5344CB8AC3E}">
        <p14:creationId xmlns:p14="http://schemas.microsoft.com/office/powerpoint/2010/main" val="425461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17</a:t>
            </a:fld>
            <a:endParaRPr lang="tr-TR" dirty="0"/>
          </a:p>
        </p:txBody>
      </p:sp>
    </p:spTree>
    <p:extLst>
      <p:ext uri="{BB962C8B-B14F-4D97-AF65-F5344CB8AC3E}">
        <p14:creationId xmlns:p14="http://schemas.microsoft.com/office/powerpoint/2010/main" val="2226993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18</a:t>
            </a:fld>
            <a:endParaRPr lang="tr-TR" dirty="0"/>
          </a:p>
        </p:txBody>
      </p:sp>
    </p:spTree>
    <p:extLst>
      <p:ext uri="{BB962C8B-B14F-4D97-AF65-F5344CB8AC3E}">
        <p14:creationId xmlns:p14="http://schemas.microsoft.com/office/powerpoint/2010/main" val="340423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19</a:t>
            </a:fld>
            <a:endParaRPr lang="tr-TR" dirty="0"/>
          </a:p>
        </p:txBody>
      </p:sp>
    </p:spTree>
    <p:extLst>
      <p:ext uri="{BB962C8B-B14F-4D97-AF65-F5344CB8AC3E}">
        <p14:creationId xmlns:p14="http://schemas.microsoft.com/office/powerpoint/2010/main" val="117522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a:t>
            </a:fld>
            <a:endParaRPr lang="tr-TR" dirty="0"/>
          </a:p>
        </p:txBody>
      </p:sp>
    </p:spTree>
    <p:extLst>
      <p:ext uri="{BB962C8B-B14F-4D97-AF65-F5344CB8AC3E}">
        <p14:creationId xmlns:p14="http://schemas.microsoft.com/office/powerpoint/2010/main" val="944286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20</a:t>
            </a:fld>
            <a:endParaRPr lang="tr-TR" dirty="0"/>
          </a:p>
        </p:txBody>
      </p:sp>
    </p:spTree>
    <p:extLst>
      <p:ext uri="{BB962C8B-B14F-4D97-AF65-F5344CB8AC3E}">
        <p14:creationId xmlns:p14="http://schemas.microsoft.com/office/powerpoint/2010/main" val="444344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21</a:t>
            </a:fld>
            <a:endParaRPr lang="tr-TR" dirty="0"/>
          </a:p>
        </p:txBody>
      </p:sp>
    </p:spTree>
    <p:extLst>
      <p:ext uri="{BB962C8B-B14F-4D97-AF65-F5344CB8AC3E}">
        <p14:creationId xmlns:p14="http://schemas.microsoft.com/office/powerpoint/2010/main" val="809538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22</a:t>
            </a:fld>
            <a:endParaRPr lang="tr-TR" dirty="0"/>
          </a:p>
        </p:txBody>
      </p:sp>
    </p:spTree>
    <p:extLst>
      <p:ext uri="{BB962C8B-B14F-4D97-AF65-F5344CB8AC3E}">
        <p14:creationId xmlns:p14="http://schemas.microsoft.com/office/powerpoint/2010/main" val="3458037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23</a:t>
            </a:fld>
            <a:endParaRPr lang="tr-TR" dirty="0"/>
          </a:p>
        </p:txBody>
      </p:sp>
    </p:spTree>
    <p:extLst>
      <p:ext uri="{BB962C8B-B14F-4D97-AF65-F5344CB8AC3E}">
        <p14:creationId xmlns:p14="http://schemas.microsoft.com/office/powerpoint/2010/main" val="336905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24</a:t>
            </a:fld>
            <a:endParaRPr lang="tr-TR" dirty="0"/>
          </a:p>
        </p:txBody>
      </p:sp>
    </p:spTree>
    <p:extLst>
      <p:ext uri="{BB962C8B-B14F-4D97-AF65-F5344CB8AC3E}">
        <p14:creationId xmlns:p14="http://schemas.microsoft.com/office/powerpoint/2010/main" val="3573688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25</a:t>
            </a:fld>
            <a:endParaRPr lang="tr-TR" dirty="0"/>
          </a:p>
        </p:txBody>
      </p:sp>
    </p:spTree>
    <p:extLst>
      <p:ext uri="{BB962C8B-B14F-4D97-AF65-F5344CB8AC3E}">
        <p14:creationId xmlns:p14="http://schemas.microsoft.com/office/powerpoint/2010/main" val="4191917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26</a:t>
            </a:fld>
            <a:endParaRPr lang="tr-TR" dirty="0"/>
          </a:p>
        </p:txBody>
      </p:sp>
    </p:spTree>
    <p:extLst>
      <p:ext uri="{BB962C8B-B14F-4D97-AF65-F5344CB8AC3E}">
        <p14:creationId xmlns:p14="http://schemas.microsoft.com/office/powerpoint/2010/main" val="4005169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27</a:t>
            </a:fld>
            <a:endParaRPr lang="tr-TR" dirty="0"/>
          </a:p>
        </p:txBody>
      </p:sp>
    </p:spTree>
    <p:extLst>
      <p:ext uri="{BB962C8B-B14F-4D97-AF65-F5344CB8AC3E}">
        <p14:creationId xmlns:p14="http://schemas.microsoft.com/office/powerpoint/2010/main" val="3597433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28</a:t>
            </a:fld>
            <a:endParaRPr lang="tr-TR" dirty="0"/>
          </a:p>
        </p:txBody>
      </p:sp>
    </p:spTree>
    <p:extLst>
      <p:ext uri="{BB962C8B-B14F-4D97-AF65-F5344CB8AC3E}">
        <p14:creationId xmlns:p14="http://schemas.microsoft.com/office/powerpoint/2010/main" val="447022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29</a:t>
            </a:fld>
            <a:endParaRPr lang="tr-TR" dirty="0"/>
          </a:p>
        </p:txBody>
      </p:sp>
    </p:spTree>
    <p:extLst>
      <p:ext uri="{BB962C8B-B14F-4D97-AF65-F5344CB8AC3E}">
        <p14:creationId xmlns:p14="http://schemas.microsoft.com/office/powerpoint/2010/main" val="2482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a:t>
            </a:fld>
            <a:endParaRPr lang="tr-TR" dirty="0"/>
          </a:p>
        </p:txBody>
      </p:sp>
    </p:spTree>
    <p:extLst>
      <p:ext uri="{BB962C8B-B14F-4D97-AF65-F5344CB8AC3E}">
        <p14:creationId xmlns:p14="http://schemas.microsoft.com/office/powerpoint/2010/main" val="323872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30</a:t>
            </a:fld>
            <a:endParaRPr lang="tr-TR" dirty="0"/>
          </a:p>
        </p:txBody>
      </p:sp>
    </p:spTree>
    <p:extLst>
      <p:ext uri="{BB962C8B-B14F-4D97-AF65-F5344CB8AC3E}">
        <p14:creationId xmlns:p14="http://schemas.microsoft.com/office/powerpoint/2010/main" val="2551107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31</a:t>
            </a:fld>
            <a:endParaRPr lang="tr-TR" dirty="0"/>
          </a:p>
        </p:txBody>
      </p:sp>
    </p:spTree>
    <p:extLst>
      <p:ext uri="{BB962C8B-B14F-4D97-AF65-F5344CB8AC3E}">
        <p14:creationId xmlns:p14="http://schemas.microsoft.com/office/powerpoint/2010/main" val="3346734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32</a:t>
            </a:fld>
            <a:endParaRPr lang="tr-TR" dirty="0"/>
          </a:p>
        </p:txBody>
      </p:sp>
    </p:spTree>
    <p:extLst>
      <p:ext uri="{BB962C8B-B14F-4D97-AF65-F5344CB8AC3E}">
        <p14:creationId xmlns:p14="http://schemas.microsoft.com/office/powerpoint/2010/main" val="3578707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33</a:t>
            </a:fld>
            <a:endParaRPr lang="tr-TR" dirty="0"/>
          </a:p>
        </p:txBody>
      </p:sp>
    </p:spTree>
    <p:extLst>
      <p:ext uri="{BB962C8B-B14F-4D97-AF65-F5344CB8AC3E}">
        <p14:creationId xmlns:p14="http://schemas.microsoft.com/office/powerpoint/2010/main" val="1046212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34</a:t>
            </a:fld>
            <a:endParaRPr lang="tr-TR" dirty="0"/>
          </a:p>
        </p:txBody>
      </p:sp>
    </p:spTree>
    <p:extLst>
      <p:ext uri="{BB962C8B-B14F-4D97-AF65-F5344CB8AC3E}">
        <p14:creationId xmlns:p14="http://schemas.microsoft.com/office/powerpoint/2010/main" val="1551180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35</a:t>
            </a:fld>
            <a:endParaRPr lang="tr-TR" dirty="0"/>
          </a:p>
        </p:txBody>
      </p:sp>
    </p:spTree>
    <p:extLst>
      <p:ext uri="{BB962C8B-B14F-4D97-AF65-F5344CB8AC3E}">
        <p14:creationId xmlns:p14="http://schemas.microsoft.com/office/powerpoint/2010/main" val="2927889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36</a:t>
            </a:fld>
            <a:endParaRPr lang="tr-TR" dirty="0"/>
          </a:p>
        </p:txBody>
      </p:sp>
    </p:spTree>
    <p:extLst>
      <p:ext uri="{BB962C8B-B14F-4D97-AF65-F5344CB8AC3E}">
        <p14:creationId xmlns:p14="http://schemas.microsoft.com/office/powerpoint/2010/main" val="1721982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37</a:t>
            </a:fld>
            <a:endParaRPr lang="tr-TR" dirty="0"/>
          </a:p>
        </p:txBody>
      </p:sp>
    </p:spTree>
    <p:extLst>
      <p:ext uri="{BB962C8B-B14F-4D97-AF65-F5344CB8AC3E}">
        <p14:creationId xmlns:p14="http://schemas.microsoft.com/office/powerpoint/2010/main" val="3481987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38</a:t>
            </a:fld>
            <a:endParaRPr lang="tr-TR" dirty="0"/>
          </a:p>
        </p:txBody>
      </p:sp>
    </p:spTree>
    <p:extLst>
      <p:ext uri="{BB962C8B-B14F-4D97-AF65-F5344CB8AC3E}">
        <p14:creationId xmlns:p14="http://schemas.microsoft.com/office/powerpoint/2010/main" val="3808451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39</a:t>
            </a:fld>
            <a:endParaRPr lang="tr-TR" dirty="0"/>
          </a:p>
        </p:txBody>
      </p:sp>
    </p:spTree>
    <p:extLst>
      <p:ext uri="{BB962C8B-B14F-4D97-AF65-F5344CB8AC3E}">
        <p14:creationId xmlns:p14="http://schemas.microsoft.com/office/powerpoint/2010/main" val="2777200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a:t>
            </a:fld>
            <a:endParaRPr lang="tr-TR" dirty="0"/>
          </a:p>
        </p:txBody>
      </p:sp>
    </p:spTree>
    <p:extLst>
      <p:ext uri="{BB962C8B-B14F-4D97-AF65-F5344CB8AC3E}">
        <p14:creationId xmlns:p14="http://schemas.microsoft.com/office/powerpoint/2010/main" val="2703199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40</a:t>
            </a:fld>
            <a:endParaRPr lang="tr-TR" dirty="0"/>
          </a:p>
        </p:txBody>
      </p:sp>
    </p:spTree>
    <p:extLst>
      <p:ext uri="{BB962C8B-B14F-4D97-AF65-F5344CB8AC3E}">
        <p14:creationId xmlns:p14="http://schemas.microsoft.com/office/powerpoint/2010/main" val="2012722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41</a:t>
            </a:fld>
            <a:endParaRPr lang="tr-TR" dirty="0"/>
          </a:p>
        </p:txBody>
      </p:sp>
    </p:spTree>
    <p:extLst>
      <p:ext uri="{BB962C8B-B14F-4D97-AF65-F5344CB8AC3E}">
        <p14:creationId xmlns:p14="http://schemas.microsoft.com/office/powerpoint/2010/main" val="2914013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42</a:t>
            </a:fld>
            <a:endParaRPr lang="tr-TR" dirty="0"/>
          </a:p>
        </p:txBody>
      </p:sp>
    </p:spTree>
    <p:extLst>
      <p:ext uri="{BB962C8B-B14F-4D97-AF65-F5344CB8AC3E}">
        <p14:creationId xmlns:p14="http://schemas.microsoft.com/office/powerpoint/2010/main" val="3753019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43</a:t>
            </a:fld>
            <a:endParaRPr lang="tr-TR" dirty="0"/>
          </a:p>
        </p:txBody>
      </p:sp>
    </p:spTree>
    <p:extLst>
      <p:ext uri="{BB962C8B-B14F-4D97-AF65-F5344CB8AC3E}">
        <p14:creationId xmlns:p14="http://schemas.microsoft.com/office/powerpoint/2010/main" val="1305105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44</a:t>
            </a:fld>
            <a:endParaRPr lang="tr-TR" dirty="0"/>
          </a:p>
        </p:txBody>
      </p:sp>
    </p:spTree>
    <p:extLst>
      <p:ext uri="{BB962C8B-B14F-4D97-AF65-F5344CB8AC3E}">
        <p14:creationId xmlns:p14="http://schemas.microsoft.com/office/powerpoint/2010/main" val="1998843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45</a:t>
            </a:fld>
            <a:endParaRPr lang="tr-TR" dirty="0"/>
          </a:p>
        </p:txBody>
      </p:sp>
    </p:spTree>
    <p:extLst>
      <p:ext uri="{BB962C8B-B14F-4D97-AF65-F5344CB8AC3E}">
        <p14:creationId xmlns:p14="http://schemas.microsoft.com/office/powerpoint/2010/main" val="1823594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46</a:t>
            </a:fld>
            <a:endParaRPr lang="tr-TR" dirty="0"/>
          </a:p>
        </p:txBody>
      </p:sp>
    </p:spTree>
    <p:extLst>
      <p:ext uri="{BB962C8B-B14F-4D97-AF65-F5344CB8AC3E}">
        <p14:creationId xmlns:p14="http://schemas.microsoft.com/office/powerpoint/2010/main" val="3708314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47</a:t>
            </a:fld>
            <a:endParaRPr lang="tr-TR" dirty="0"/>
          </a:p>
        </p:txBody>
      </p:sp>
    </p:spTree>
    <p:extLst>
      <p:ext uri="{BB962C8B-B14F-4D97-AF65-F5344CB8AC3E}">
        <p14:creationId xmlns:p14="http://schemas.microsoft.com/office/powerpoint/2010/main" val="3342726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48</a:t>
            </a:fld>
            <a:endParaRPr lang="tr-TR" dirty="0"/>
          </a:p>
        </p:txBody>
      </p:sp>
    </p:spTree>
    <p:extLst>
      <p:ext uri="{BB962C8B-B14F-4D97-AF65-F5344CB8AC3E}">
        <p14:creationId xmlns:p14="http://schemas.microsoft.com/office/powerpoint/2010/main" val="42625581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49</a:t>
            </a:fld>
            <a:endParaRPr lang="tr-TR" dirty="0"/>
          </a:p>
        </p:txBody>
      </p:sp>
    </p:spTree>
    <p:extLst>
      <p:ext uri="{BB962C8B-B14F-4D97-AF65-F5344CB8AC3E}">
        <p14:creationId xmlns:p14="http://schemas.microsoft.com/office/powerpoint/2010/main" val="223018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a:t>
            </a:fld>
            <a:endParaRPr lang="tr-TR" dirty="0"/>
          </a:p>
        </p:txBody>
      </p:sp>
    </p:spTree>
    <p:extLst>
      <p:ext uri="{BB962C8B-B14F-4D97-AF65-F5344CB8AC3E}">
        <p14:creationId xmlns:p14="http://schemas.microsoft.com/office/powerpoint/2010/main" val="3453772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50</a:t>
            </a:fld>
            <a:endParaRPr lang="tr-TR" dirty="0"/>
          </a:p>
        </p:txBody>
      </p:sp>
    </p:spTree>
    <p:extLst>
      <p:ext uri="{BB962C8B-B14F-4D97-AF65-F5344CB8AC3E}">
        <p14:creationId xmlns:p14="http://schemas.microsoft.com/office/powerpoint/2010/main" val="7799440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51</a:t>
            </a:fld>
            <a:endParaRPr lang="tr-TR" dirty="0"/>
          </a:p>
        </p:txBody>
      </p:sp>
    </p:spTree>
    <p:extLst>
      <p:ext uri="{BB962C8B-B14F-4D97-AF65-F5344CB8AC3E}">
        <p14:creationId xmlns:p14="http://schemas.microsoft.com/office/powerpoint/2010/main" val="8723222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52</a:t>
            </a:fld>
            <a:endParaRPr lang="tr-TR" dirty="0"/>
          </a:p>
        </p:txBody>
      </p:sp>
    </p:spTree>
    <p:extLst>
      <p:ext uri="{BB962C8B-B14F-4D97-AF65-F5344CB8AC3E}">
        <p14:creationId xmlns:p14="http://schemas.microsoft.com/office/powerpoint/2010/main" val="3669119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53</a:t>
            </a:fld>
            <a:endParaRPr lang="tr-TR" dirty="0"/>
          </a:p>
        </p:txBody>
      </p:sp>
    </p:spTree>
    <p:extLst>
      <p:ext uri="{BB962C8B-B14F-4D97-AF65-F5344CB8AC3E}">
        <p14:creationId xmlns:p14="http://schemas.microsoft.com/office/powerpoint/2010/main" val="2043779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54</a:t>
            </a:fld>
            <a:endParaRPr lang="tr-TR" dirty="0"/>
          </a:p>
        </p:txBody>
      </p:sp>
    </p:spTree>
    <p:extLst>
      <p:ext uri="{BB962C8B-B14F-4D97-AF65-F5344CB8AC3E}">
        <p14:creationId xmlns:p14="http://schemas.microsoft.com/office/powerpoint/2010/main" val="5629937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55</a:t>
            </a:fld>
            <a:endParaRPr lang="tr-TR" dirty="0"/>
          </a:p>
        </p:txBody>
      </p:sp>
    </p:spTree>
    <p:extLst>
      <p:ext uri="{BB962C8B-B14F-4D97-AF65-F5344CB8AC3E}">
        <p14:creationId xmlns:p14="http://schemas.microsoft.com/office/powerpoint/2010/main" val="3896144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56</a:t>
            </a:fld>
            <a:endParaRPr lang="tr-TR" dirty="0"/>
          </a:p>
        </p:txBody>
      </p:sp>
    </p:spTree>
    <p:extLst>
      <p:ext uri="{BB962C8B-B14F-4D97-AF65-F5344CB8AC3E}">
        <p14:creationId xmlns:p14="http://schemas.microsoft.com/office/powerpoint/2010/main" val="2941123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57</a:t>
            </a:fld>
            <a:endParaRPr lang="tr-TR" dirty="0"/>
          </a:p>
        </p:txBody>
      </p:sp>
    </p:spTree>
    <p:extLst>
      <p:ext uri="{BB962C8B-B14F-4D97-AF65-F5344CB8AC3E}">
        <p14:creationId xmlns:p14="http://schemas.microsoft.com/office/powerpoint/2010/main" val="9549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58</a:t>
            </a:fld>
            <a:endParaRPr lang="tr-TR" dirty="0"/>
          </a:p>
        </p:txBody>
      </p:sp>
    </p:spTree>
    <p:extLst>
      <p:ext uri="{BB962C8B-B14F-4D97-AF65-F5344CB8AC3E}">
        <p14:creationId xmlns:p14="http://schemas.microsoft.com/office/powerpoint/2010/main" val="10258330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59</a:t>
            </a:fld>
            <a:endParaRPr lang="tr-TR" dirty="0"/>
          </a:p>
        </p:txBody>
      </p:sp>
    </p:spTree>
    <p:extLst>
      <p:ext uri="{BB962C8B-B14F-4D97-AF65-F5344CB8AC3E}">
        <p14:creationId xmlns:p14="http://schemas.microsoft.com/office/powerpoint/2010/main" val="156867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6</a:t>
            </a:fld>
            <a:endParaRPr lang="tr-TR" dirty="0"/>
          </a:p>
        </p:txBody>
      </p:sp>
    </p:spTree>
    <p:extLst>
      <p:ext uri="{BB962C8B-B14F-4D97-AF65-F5344CB8AC3E}">
        <p14:creationId xmlns:p14="http://schemas.microsoft.com/office/powerpoint/2010/main" val="16516398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60</a:t>
            </a:fld>
            <a:endParaRPr lang="tr-TR" dirty="0"/>
          </a:p>
        </p:txBody>
      </p:sp>
    </p:spTree>
    <p:extLst>
      <p:ext uri="{BB962C8B-B14F-4D97-AF65-F5344CB8AC3E}">
        <p14:creationId xmlns:p14="http://schemas.microsoft.com/office/powerpoint/2010/main" val="12144262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61</a:t>
            </a:fld>
            <a:endParaRPr lang="tr-TR" dirty="0"/>
          </a:p>
        </p:txBody>
      </p:sp>
    </p:spTree>
    <p:extLst>
      <p:ext uri="{BB962C8B-B14F-4D97-AF65-F5344CB8AC3E}">
        <p14:creationId xmlns:p14="http://schemas.microsoft.com/office/powerpoint/2010/main" val="2173427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62</a:t>
            </a:fld>
            <a:endParaRPr lang="tr-TR" dirty="0"/>
          </a:p>
        </p:txBody>
      </p:sp>
    </p:spTree>
    <p:extLst>
      <p:ext uri="{BB962C8B-B14F-4D97-AF65-F5344CB8AC3E}">
        <p14:creationId xmlns:p14="http://schemas.microsoft.com/office/powerpoint/2010/main" val="33843978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63</a:t>
            </a:fld>
            <a:endParaRPr lang="tr-TR" dirty="0"/>
          </a:p>
        </p:txBody>
      </p:sp>
    </p:spTree>
    <p:extLst>
      <p:ext uri="{BB962C8B-B14F-4D97-AF65-F5344CB8AC3E}">
        <p14:creationId xmlns:p14="http://schemas.microsoft.com/office/powerpoint/2010/main" val="7740804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64</a:t>
            </a:fld>
            <a:endParaRPr lang="tr-TR" dirty="0"/>
          </a:p>
        </p:txBody>
      </p:sp>
    </p:spTree>
    <p:extLst>
      <p:ext uri="{BB962C8B-B14F-4D97-AF65-F5344CB8AC3E}">
        <p14:creationId xmlns:p14="http://schemas.microsoft.com/office/powerpoint/2010/main" val="81352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7</a:t>
            </a:fld>
            <a:endParaRPr lang="tr-TR" dirty="0"/>
          </a:p>
        </p:txBody>
      </p:sp>
    </p:spTree>
    <p:extLst>
      <p:ext uri="{BB962C8B-B14F-4D97-AF65-F5344CB8AC3E}">
        <p14:creationId xmlns:p14="http://schemas.microsoft.com/office/powerpoint/2010/main" val="365711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8</a:t>
            </a:fld>
            <a:endParaRPr lang="tr-TR" dirty="0"/>
          </a:p>
        </p:txBody>
      </p:sp>
    </p:spTree>
    <p:extLst>
      <p:ext uri="{BB962C8B-B14F-4D97-AF65-F5344CB8AC3E}">
        <p14:creationId xmlns:p14="http://schemas.microsoft.com/office/powerpoint/2010/main" val="2428079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37E8BB91-BDA6-46B8-AD9F-1A67B6F983A2}" type="slidenum">
              <a:rPr lang="tr-TR" smtClean="0"/>
              <a:pPr/>
              <a:t>9</a:t>
            </a:fld>
            <a:endParaRPr lang="tr-TR" dirty="0"/>
          </a:p>
        </p:txBody>
      </p:sp>
    </p:spTree>
    <p:extLst>
      <p:ext uri="{BB962C8B-B14F-4D97-AF65-F5344CB8AC3E}">
        <p14:creationId xmlns:p14="http://schemas.microsoft.com/office/powerpoint/2010/main" val="141087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7DBBF80-C6E5-48ED-B6BE-3E8EBB4EB912}" type="datetimeFigureOut">
              <a:rPr lang="tr-TR" smtClean="0"/>
              <a:pPr/>
              <a:t>26.6.2019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DF3E02B9-FF97-40AB-A3C1-525A40BEE7C9}" type="slidenum">
              <a:rPr lang="tr-TR" smtClean="0"/>
              <a:pPr/>
              <a:t>‹#›</a:t>
            </a:fld>
            <a:endParaRPr lang="tr-TR"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BBF80-C6E5-48ED-B6BE-3E8EBB4EB912}" type="datetimeFigureOut">
              <a:rPr lang="tr-TR" smtClean="0"/>
              <a:pPr/>
              <a:t>26.6.2019</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E02B9-FF97-40AB-A3C1-525A40BEE7C9}"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Metin kutusu 5"/>
          <p:cNvSpPr txBox="1"/>
          <p:nvPr/>
        </p:nvSpPr>
        <p:spPr>
          <a:xfrm>
            <a:off x="683568" y="3924345"/>
            <a:ext cx="7776864" cy="1077218"/>
          </a:xfrm>
          <a:prstGeom prst="rect">
            <a:avLst/>
          </a:prstGeom>
          <a:noFill/>
        </p:spPr>
        <p:txBody>
          <a:bodyPr wrap="square" rtlCol="0">
            <a:spAutoFit/>
          </a:bodyPr>
          <a:lstStyle/>
          <a:p>
            <a:pPr algn="ctr"/>
            <a:r>
              <a:rPr lang="tr-TR" sz="3200" b="1" dirty="0" smtClean="0">
                <a:solidFill>
                  <a:srgbClr val="FF0000"/>
                </a:solidFill>
              </a:rPr>
              <a:t>KURUMSAL İLETİŞİM</a:t>
            </a:r>
          </a:p>
          <a:p>
            <a:pPr algn="ctr"/>
            <a:r>
              <a:rPr lang="tr-TR" sz="3200" b="1" dirty="0" smtClean="0">
                <a:solidFill>
                  <a:srgbClr val="FF0000"/>
                </a:solidFill>
              </a:rPr>
              <a:t>TEMSİL ve PROTOKOL KURALLARI</a:t>
            </a:r>
            <a:endParaRPr lang="tr-TR" sz="3200" b="1" dirty="0">
              <a:solidFill>
                <a:srgbClr val="FF0000"/>
              </a:solidFill>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8" name="Metin kutusu 5"/>
          <p:cNvSpPr txBox="1"/>
          <p:nvPr/>
        </p:nvSpPr>
        <p:spPr>
          <a:xfrm>
            <a:off x="1331640" y="745540"/>
            <a:ext cx="6048672" cy="523220"/>
          </a:xfrm>
          <a:prstGeom prst="rect">
            <a:avLst/>
          </a:prstGeom>
          <a:noFill/>
        </p:spPr>
        <p:txBody>
          <a:bodyPr wrap="square" rtlCol="0">
            <a:spAutoFit/>
          </a:bodyPr>
          <a:lstStyle/>
          <a:p>
            <a:r>
              <a:rPr lang="tr-TR" sz="2800" b="1" dirty="0" smtClean="0">
                <a:solidFill>
                  <a:srgbClr val="FF0000"/>
                </a:solidFill>
              </a:rPr>
              <a:t> Kelimelerin Önemi</a:t>
            </a:r>
          </a:p>
        </p:txBody>
      </p:sp>
      <p:sp>
        <p:nvSpPr>
          <p:cNvPr id="17" name="16 Dikdörtgen"/>
          <p:cNvSpPr/>
          <p:nvPr/>
        </p:nvSpPr>
        <p:spPr>
          <a:xfrm>
            <a:off x="323528" y="2250503"/>
            <a:ext cx="10513168" cy="3194721"/>
          </a:xfrm>
          <a:prstGeom prst="rect">
            <a:avLst/>
          </a:prstGeom>
        </p:spPr>
        <p:txBody>
          <a:bodyPr wrap="square">
            <a:spAutoFit/>
          </a:bodyPr>
          <a:lstStyle/>
          <a:p>
            <a:pPr>
              <a:lnSpc>
                <a:spcPct val="80000"/>
              </a:lnSpc>
              <a:defRPr/>
            </a:pPr>
            <a:r>
              <a:rPr lang="tr-TR" sz="2800" dirty="0" smtClean="0">
                <a:solidFill>
                  <a:schemeClr val="tx2">
                    <a:lumMod val="50000"/>
                  </a:schemeClr>
                </a:solidFill>
              </a:rPr>
              <a:t>SENİNLE İFTİHAR EDİYORUM	Önemli 3 Kelime</a:t>
            </a:r>
          </a:p>
          <a:p>
            <a:pPr>
              <a:lnSpc>
                <a:spcPct val="80000"/>
              </a:lnSpc>
              <a:defRPr/>
            </a:pPr>
            <a:endParaRPr lang="tr-TR" sz="2800" dirty="0" smtClean="0">
              <a:solidFill>
                <a:schemeClr val="tx2">
                  <a:lumMod val="50000"/>
                </a:schemeClr>
              </a:solidFill>
            </a:endParaRPr>
          </a:p>
          <a:p>
            <a:pPr>
              <a:lnSpc>
                <a:spcPct val="80000"/>
              </a:lnSpc>
              <a:defRPr/>
            </a:pPr>
            <a:r>
              <a:rPr lang="tr-TR" sz="2800" dirty="0" smtClean="0">
                <a:solidFill>
                  <a:schemeClr val="tx2">
                    <a:lumMod val="50000"/>
                  </a:schemeClr>
                </a:solidFill>
              </a:rPr>
              <a:t>NE DERSİN? 				Önemli 2 Kelime</a:t>
            </a:r>
          </a:p>
          <a:p>
            <a:pPr>
              <a:lnSpc>
                <a:spcPct val="80000"/>
              </a:lnSpc>
              <a:defRPr/>
            </a:pPr>
            <a:endParaRPr lang="tr-TR" sz="2800" dirty="0" smtClean="0">
              <a:solidFill>
                <a:schemeClr val="tx2">
                  <a:lumMod val="50000"/>
                </a:schemeClr>
              </a:solidFill>
            </a:endParaRPr>
          </a:p>
          <a:p>
            <a:pPr>
              <a:lnSpc>
                <a:spcPct val="80000"/>
              </a:lnSpc>
              <a:defRPr/>
            </a:pPr>
            <a:r>
              <a:rPr lang="tr-TR" sz="2800" dirty="0" smtClean="0">
                <a:solidFill>
                  <a:schemeClr val="tx2">
                    <a:lumMod val="50000"/>
                  </a:schemeClr>
                </a:solidFill>
              </a:rPr>
              <a:t>LÜTFEN				Önemli 1 Kelime</a:t>
            </a:r>
          </a:p>
          <a:p>
            <a:pPr>
              <a:lnSpc>
                <a:spcPct val="80000"/>
              </a:lnSpc>
              <a:defRPr/>
            </a:pPr>
            <a:endParaRPr lang="tr-TR" sz="2800" dirty="0" smtClean="0">
              <a:solidFill>
                <a:schemeClr val="tx2">
                  <a:lumMod val="50000"/>
                </a:schemeClr>
              </a:solidFill>
            </a:endParaRPr>
          </a:p>
          <a:p>
            <a:pPr>
              <a:lnSpc>
                <a:spcPct val="80000"/>
              </a:lnSpc>
              <a:defRPr/>
            </a:pPr>
            <a:r>
              <a:rPr lang="tr-TR" sz="2800" dirty="0" smtClean="0">
                <a:solidFill>
                  <a:schemeClr val="tx2">
                    <a:lumMod val="50000"/>
                  </a:schemeClr>
                </a:solidFill>
              </a:rPr>
              <a:t>TEŞEKKÜR EDERİM			En Sık Kullanılması 	Gereken</a:t>
            </a:r>
          </a:p>
          <a:p>
            <a:pPr>
              <a:lnSpc>
                <a:spcPct val="80000"/>
              </a:lnSpc>
              <a:defRPr/>
            </a:pPr>
            <a:r>
              <a:rPr lang="tr-TR" sz="2800" dirty="0" smtClean="0">
                <a:solidFill>
                  <a:schemeClr val="tx2">
                    <a:lumMod val="50000"/>
                  </a:schemeClr>
                </a:solidFill>
              </a:rPr>
              <a:t> </a:t>
            </a:r>
          </a:p>
          <a:p>
            <a:pPr>
              <a:lnSpc>
                <a:spcPct val="80000"/>
              </a:lnSpc>
              <a:defRPr/>
            </a:pPr>
            <a:r>
              <a:rPr lang="tr-TR" sz="2800" dirty="0" smtClean="0">
                <a:solidFill>
                  <a:schemeClr val="tx2">
                    <a:lumMod val="50000"/>
                  </a:schemeClr>
                </a:solidFill>
              </a:rPr>
              <a:t>SEN                            		Sihirli Kelime </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8" name="Metin kutusu 5"/>
          <p:cNvSpPr txBox="1"/>
          <p:nvPr/>
        </p:nvSpPr>
        <p:spPr>
          <a:xfrm>
            <a:off x="1331640" y="745540"/>
            <a:ext cx="6048672" cy="523220"/>
          </a:xfrm>
          <a:prstGeom prst="rect">
            <a:avLst/>
          </a:prstGeom>
          <a:noFill/>
        </p:spPr>
        <p:txBody>
          <a:bodyPr wrap="square" rtlCol="0">
            <a:spAutoFit/>
          </a:bodyPr>
          <a:lstStyle/>
          <a:p>
            <a:r>
              <a:rPr lang="tr-TR" sz="2800" b="1" dirty="0" smtClean="0">
                <a:solidFill>
                  <a:srgbClr val="FF0000"/>
                </a:solidFill>
              </a:rPr>
              <a:t> Kelimelerin Önemi</a:t>
            </a:r>
          </a:p>
        </p:txBody>
      </p:sp>
      <p:sp>
        <p:nvSpPr>
          <p:cNvPr id="15" name="Rectangle 3"/>
          <p:cNvSpPr txBox="1">
            <a:spLocks noChangeArrowheads="1"/>
          </p:cNvSpPr>
          <p:nvPr/>
        </p:nvSpPr>
        <p:spPr>
          <a:xfrm>
            <a:off x="395536" y="1906488"/>
            <a:ext cx="3440113" cy="4114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0"/>
              </a:spcBef>
              <a:spcAft>
                <a:spcPts val="0"/>
              </a:spcAft>
              <a:buClr>
                <a:schemeClr val="bg1"/>
              </a:buClr>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İnsanlar ne dediğinize değil, ne yaptığınıza bakar.</a:t>
            </a:r>
          </a:p>
          <a:p>
            <a:pPr marL="342900" marR="0" lvl="0" indent="-342900" algn="ctr" defTabSz="914400" rtl="0" eaLnBrk="1" fontAlgn="auto" latinLnBrk="0" hangingPunct="1">
              <a:lnSpc>
                <a:spcPct val="100000"/>
              </a:lnSpc>
              <a:spcBef>
                <a:spcPct val="20000"/>
              </a:spcBef>
              <a:spcAft>
                <a:spcPts val="0"/>
              </a:spcAft>
              <a:buClrTx/>
              <a:buSzTx/>
              <a:buFont typeface="Arial" charset="0"/>
              <a:buChar char="•"/>
              <a:tabLst/>
              <a:defRPr/>
            </a:pPr>
            <a:endParaRPr kumimoji="0" lang="tr-TR" sz="4400" b="0" i="0"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16" name="Picture 6" descr="iletişim"/>
          <p:cNvPicPr>
            <a:picLocks noChangeAspect="1" noChangeArrowheads="1"/>
          </p:cNvPicPr>
          <p:nvPr/>
        </p:nvPicPr>
        <p:blipFill>
          <a:blip r:embed="rId4" cstate="print"/>
          <a:srcRect/>
          <a:stretch>
            <a:fillRect/>
          </a:stretch>
        </p:blipFill>
        <p:spPr bwMode="auto">
          <a:xfrm>
            <a:off x="5268913" y="1749896"/>
            <a:ext cx="3100387" cy="4343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 name="Rectangle 3"/>
          <p:cNvSpPr txBox="1">
            <a:spLocks noChangeArrowheads="1"/>
          </p:cNvSpPr>
          <p:nvPr/>
        </p:nvSpPr>
        <p:spPr>
          <a:xfrm>
            <a:off x="539552" y="2064296"/>
            <a:ext cx="3733800" cy="3810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300" b="1" i="0" u="none" strike="noStrike" kern="1200" cap="none" spc="0" normalizeH="0" baseline="0" noProof="0" dirty="0" smtClean="0">
                <a:ln>
                  <a:noFill/>
                </a:ln>
                <a:solidFill>
                  <a:srgbClr val="FF0000"/>
                </a:solidFill>
                <a:effectLst/>
                <a:uLnTx/>
                <a:uFillTx/>
                <a:latin typeface="+mn-lt"/>
                <a:ea typeface="+mn-ea"/>
                <a:cs typeface="+mn-cs"/>
              </a:rPr>
              <a:t>G</a:t>
            </a:r>
            <a:r>
              <a:rPr kumimoji="0" lang="tr-TR" sz="2600" b="1" i="0" u="none" strike="noStrike" kern="1200" cap="none" spc="0" normalizeH="0" baseline="0" noProof="0" dirty="0" smtClean="0">
                <a:ln>
                  <a:noFill/>
                </a:ln>
                <a:solidFill>
                  <a:schemeClr val="tx1"/>
                </a:solidFill>
                <a:effectLst/>
                <a:uLnTx/>
                <a:uFillTx/>
                <a:latin typeface="+mn-lt"/>
                <a:ea typeface="+mn-ea"/>
                <a:cs typeface="+mn-cs"/>
              </a:rPr>
              <a:t>üven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300" b="1" i="0" u="none" strike="noStrike" kern="1200" cap="none" spc="0" normalizeH="0" baseline="0" noProof="0" dirty="0" smtClean="0">
                <a:ln>
                  <a:noFill/>
                </a:ln>
                <a:solidFill>
                  <a:srgbClr val="FF0000"/>
                </a:solidFill>
                <a:effectLst/>
                <a:uLnTx/>
                <a:uFillTx/>
                <a:latin typeface="+mn-lt"/>
                <a:ea typeface="+mn-ea"/>
                <a:cs typeface="+mn-cs"/>
              </a:rPr>
              <a:t>Ü</a:t>
            </a:r>
            <a:r>
              <a:rPr kumimoji="0" lang="tr-TR" sz="2600" b="1" i="0" u="none" strike="noStrike" kern="1200" cap="none" spc="0" normalizeH="0" baseline="0" noProof="0" dirty="0" smtClean="0">
                <a:ln>
                  <a:noFill/>
                </a:ln>
                <a:solidFill>
                  <a:schemeClr val="tx1"/>
                </a:solidFill>
                <a:effectLst/>
                <a:uLnTx/>
                <a:uFillTx/>
                <a:latin typeface="+mn-lt"/>
                <a:ea typeface="+mn-ea"/>
                <a:cs typeface="+mn-cs"/>
              </a:rPr>
              <a:t>slup</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300" b="1" i="0" u="none" strike="noStrike" kern="1200" cap="none" spc="0" normalizeH="0" baseline="0" noProof="0" dirty="0" smtClean="0">
                <a:ln>
                  <a:noFill/>
                </a:ln>
                <a:solidFill>
                  <a:srgbClr val="FF0000"/>
                </a:solidFill>
                <a:effectLst/>
                <a:uLnTx/>
                <a:uFillTx/>
                <a:latin typeface="+mn-lt"/>
                <a:ea typeface="+mn-ea"/>
                <a:cs typeface="+mn-cs"/>
              </a:rPr>
              <a:t>L</a:t>
            </a:r>
            <a:r>
              <a:rPr kumimoji="0" lang="tr-TR" sz="2600" b="1" i="0" u="none" strike="noStrike" kern="1200" cap="none" spc="0" normalizeH="0" baseline="0" noProof="0" dirty="0" smtClean="0">
                <a:ln>
                  <a:noFill/>
                </a:ln>
                <a:solidFill>
                  <a:schemeClr val="tx1"/>
                </a:solidFill>
                <a:effectLst/>
                <a:uLnTx/>
                <a:uFillTx/>
                <a:latin typeface="+mn-lt"/>
                <a:ea typeface="+mn-ea"/>
                <a:cs typeface="+mn-cs"/>
              </a:rPr>
              <a:t>ütfen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300" b="1" i="0" u="none" strike="noStrike" kern="1200" cap="none" spc="0" normalizeH="0" baseline="0" noProof="0" dirty="0" smtClean="0">
                <a:ln>
                  <a:noFill/>
                </a:ln>
                <a:solidFill>
                  <a:srgbClr val="FF0000"/>
                </a:solidFill>
                <a:effectLst/>
                <a:uLnTx/>
                <a:uFillTx/>
                <a:latin typeface="+mn-lt"/>
                <a:ea typeface="+mn-ea"/>
                <a:cs typeface="+mn-cs"/>
              </a:rPr>
              <a:t>Ü</a:t>
            </a:r>
            <a:r>
              <a:rPr kumimoji="0" lang="tr-TR" sz="2600" b="1" i="0" u="none" strike="noStrike" kern="1200" cap="none" spc="0" normalizeH="0" baseline="0" noProof="0" dirty="0" smtClean="0">
                <a:ln>
                  <a:noFill/>
                </a:ln>
                <a:solidFill>
                  <a:schemeClr val="tx1"/>
                </a:solidFill>
                <a:effectLst/>
                <a:uLnTx/>
                <a:uFillTx/>
                <a:latin typeface="+mn-lt"/>
                <a:ea typeface="+mn-ea"/>
                <a:cs typeface="+mn-cs"/>
              </a:rPr>
              <a:t>retken Çözümler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300" b="1" i="0" u="none" strike="noStrike" kern="1200" cap="none" spc="0" normalizeH="0" baseline="0" noProof="0" dirty="0" smtClean="0">
                <a:ln>
                  <a:noFill/>
                </a:ln>
                <a:solidFill>
                  <a:srgbClr val="FF0000"/>
                </a:solidFill>
                <a:effectLst/>
                <a:uLnTx/>
                <a:uFillTx/>
                <a:latin typeface="+mn-lt"/>
                <a:ea typeface="+mn-ea"/>
                <a:cs typeface="+mn-cs"/>
              </a:rPr>
              <a:t>M</a:t>
            </a:r>
            <a:r>
              <a:rPr kumimoji="0" lang="tr-TR" sz="2600" b="1" i="0" u="none" strike="noStrike" kern="1200" cap="none" spc="0" normalizeH="0" baseline="0" noProof="0" dirty="0" smtClean="0">
                <a:ln>
                  <a:noFill/>
                </a:ln>
                <a:solidFill>
                  <a:schemeClr val="tx1"/>
                </a:solidFill>
                <a:effectLst/>
                <a:uLnTx/>
                <a:uFillTx/>
                <a:latin typeface="+mn-lt"/>
                <a:ea typeface="+mn-ea"/>
                <a:cs typeface="+mn-cs"/>
              </a:rPr>
              <a:t>emnun olma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300" b="1" i="0" u="none" strike="noStrike" kern="1200" cap="none" spc="0" normalizeH="0" baseline="0" noProof="0" dirty="0" smtClean="0">
                <a:ln>
                  <a:noFill/>
                </a:ln>
                <a:solidFill>
                  <a:srgbClr val="FF0000"/>
                </a:solidFill>
                <a:effectLst/>
                <a:uLnTx/>
                <a:uFillTx/>
                <a:latin typeface="+mn-lt"/>
                <a:ea typeface="+mn-ea"/>
                <a:cs typeface="+mn-cs"/>
              </a:rPr>
              <a:t>S</a:t>
            </a:r>
            <a:r>
              <a:rPr kumimoji="0" lang="tr-TR" sz="2600" b="1" i="0" u="none" strike="noStrike" kern="1200" cap="none" spc="0" normalizeH="0" baseline="0" noProof="0" dirty="0" smtClean="0">
                <a:ln>
                  <a:noFill/>
                </a:ln>
                <a:solidFill>
                  <a:schemeClr val="tx1"/>
                </a:solidFill>
                <a:effectLst/>
                <a:uLnTx/>
                <a:uFillTx/>
                <a:latin typeface="+mn-lt"/>
                <a:ea typeface="+mn-ea"/>
                <a:cs typeface="+mn-cs"/>
              </a:rPr>
              <a:t>aygı</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300" b="1" i="0" u="none" strike="noStrike" kern="1200" cap="none" spc="0" normalizeH="0" baseline="0" noProof="0" dirty="0" smtClean="0">
                <a:ln>
                  <a:noFill/>
                </a:ln>
                <a:solidFill>
                  <a:srgbClr val="FF0000"/>
                </a:solidFill>
                <a:effectLst/>
                <a:uLnTx/>
                <a:uFillTx/>
                <a:latin typeface="+mn-lt"/>
                <a:ea typeface="+mn-ea"/>
                <a:cs typeface="+mn-cs"/>
              </a:rPr>
              <a:t>E</a:t>
            </a:r>
            <a:r>
              <a:rPr kumimoji="0" lang="tr-TR" sz="2600" b="1" i="0" u="none" strike="noStrike" kern="1200" cap="none" spc="0" normalizeH="0" baseline="0" noProof="0" dirty="0" smtClean="0">
                <a:ln>
                  <a:noFill/>
                </a:ln>
                <a:solidFill>
                  <a:schemeClr val="tx1"/>
                </a:solidFill>
                <a:effectLst/>
                <a:uLnTx/>
                <a:uFillTx/>
                <a:latin typeface="+mn-lt"/>
                <a:ea typeface="+mn-ea"/>
                <a:cs typeface="+mn-cs"/>
              </a:rPr>
              <a:t>mpati</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tr-TR" sz="2600" b="1"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pic>
        <p:nvPicPr>
          <p:cNvPr id="19" name="Picture 2" descr="C:\Users\compaq\Desktop\İLETİŞİM\adsız.JPG"/>
          <p:cNvPicPr>
            <a:picLocks noChangeAspect="1" noChangeArrowheads="1"/>
          </p:cNvPicPr>
          <p:nvPr/>
        </p:nvPicPr>
        <p:blipFill>
          <a:blip r:embed="rId4" cstate="print"/>
          <a:srcRect/>
          <a:stretch>
            <a:fillRect/>
          </a:stretch>
        </p:blipFill>
        <p:spPr bwMode="auto">
          <a:xfrm rot="363177">
            <a:off x="3715695" y="2169537"/>
            <a:ext cx="5029200" cy="2696368"/>
          </a:xfrm>
          <a:prstGeom prst="rect">
            <a:avLst/>
          </a:prstGeom>
          <a:solidFill>
            <a:srgbClr val="FFFFFF">
              <a:shade val="85000"/>
            </a:srgbClr>
          </a:solidFill>
          <a:ln w="190500" cap="sq">
            <a:solidFill>
              <a:srgbClr val="FFFFFF"/>
            </a:solidFill>
            <a:miter lim="800000"/>
          </a:ln>
          <a:effectLst>
            <a:outerShdw blurRad="65000" dist="50800" dir="12900000" sx="97000" sy="97000" kx="195000" ky="145000" algn="tl" rotWithShape="0">
              <a:srgbClr val="000000"/>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332656"/>
            <a:ext cx="6048672" cy="954107"/>
          </a:xfrm>
          <a:prstGeom prst="rect">
            <a:avLst/>
          </a:prstGeom>
          <a:noFill/>
        </p:spPr>
        <p:txBody>
          <a:bodyPr wrap="square" rtlCol="0">
            <a:spAutoFit/>
          </a:bodyPr>
          <a:lstStyle/>
          <a:p>
            <a:r>
              <a:rPr lang="tr-TR" sz="2800" b="1" dirty="0" smtClean="0">
                <a:solidFill>
                  <a:srgbClr val="FF0000"/>
                </a:solidFill>
              </a:rPr>
              <a:t>Özel, Sosyal ve İş yaşamımızda   Kendimizi ve Diğer İnsanları</a:t>
            </a:r>
          </a:p>
        </p:txBody>
      </p:sp>
      <p:sp>
        <p:nvSpPr>
          <p:cNvPr id="18" name="17 Dikdörtgen"/>
          <p:cNvSpPr/>
          <p:nvPr/>
        </p:nvSpPr>
        <p:spPr>
          <a:xfrm>
            <a:off x="395536" y="1628800"/>
            <a:ext cx="7542584" cy="1938992"/>
          </a:xfrm>
          <a:prstGeom prst="rect">
            <a:avLst/>
          </a:prstGeom>
        </p:spPr>
        <p:txBody>
          <a:bodyPr wrap="square">
            <a:spAutoFit/>
          </a:bodyPr>
          <a:lstStyle/>
          <a:p>
            <a:pPr>
              <a:defRPr/>
            </a:pPr>
            <a:r>
              <a:rPr lang="en-US" sz="3000" dirty="0" smtClean="0">
                <a:solidFill>
                  <a:schemeClr val="accent1">
                    <a:lumMod val="50000"/>
                  </a:schemeClr>
                </a:solidFill>
              </a:rPr>
              <a:t>Daha iyi </a:t>
            </a:r>
            <a:r>
              <a:rPr lang="en-US" sz="3000" b="1" dirty="0" smtClean="0">
                <a:solidFill>
                  <a:srgbClr val="FF0000"/>
                </a:solidFill>
              </a:rPr>
              <a:t>tanıyabilsek</a:t>
            </a:r>
            <a:r>
              <a:rPr lang="en-US" sz="3000" dirty="0" smtClean="0">
                <a:solidFill>
                  <a:srgbClr val="FF0000"/>
                </a:solidFill>
              </a:rPr>
              <a:t>,</a:t>
            </a:r>
          </a:p>
          <a:p>
            <a:pPr>
              <a:defRPr/>
            </a:pPr>
            <a:r>
              <a:rPr lang="en-US" sz="3000" dirty="0" smtClean="0">
                <a:solidFill>
                  <a:schemeClr val="accent1">
                    <a:lumMod val="50000"/>
                  </a:schemeClr>
                </a:solidFill>
              </a:rPr>
              <a:t>Daha iyi </a:t>
            </a:r>
            <a:r>
              <a:rPr lang="en-US" sz="3000" b="1" dirty="0" smtClean="0">
                <a:solidFill>
                  <a:srgbClr val="FF0000"/>
                </a:solidFill>
              </a:rPr>
              <a:t>anlayabilsek</a:t>
            </a:r>
            <a:r>
              <a:rPr lang="en-US" sz="3000" dirty="0" smtClean="0">
                <a:solidFill>
                  <a:schemeClr val="accent1">
                    <a:lumMod val="50000"/>
                  </a:schemeClr>
                </a:solidFill>
              </a:rPr>
              <a:t> ve</a:t>
            </a:r>
          </a:p>
          <a:p>
            <a:pPr>
              <a:defRPr/>
            </a:pPr>
            <a:r>
              <a:rPr lang="en-US" sz="3000" dirty="0" smtClean="0">
                <a:solidFill>
                  <a:schemeClr val="accent1">
                    <a:lumMod val="50000"/>
                  </a:schemeClr>
                </a:solidFill>
              </a:rPr>
              <a:t>Daha iyi </a:t>
            </a:r>
            <a:r>
              <a:rPr lang="en-US" sz="3000" b="1" dirty="0" smtClean="0">
                <a:solidFill>
                  <a:srgbClr val="FF0000"/>
                </a:solidFill>
              </a:rPr>
              <a:t>yorumlayabilsek</a:t>
            </a:r>
            <a:r>
              <a:rPr lang="en-US" sz="3000" dirty="0" smtClean="0">
                <a:solidFill>
                  <a:srgbClr val="FF0000"/>
                </a:solidFill>
              </a:rPr>
              <a:t>…</a:t>
            </a:r>
            <a:endParaRPr lang="tr-TR" sz="3000" dirty="0" smtClean="0">
              <a:solidFill>
                <a:srgbClr val="FF0000"/>
              </a:solidFill>
            </a:endParaRPr>
          </a:p>
          <a:p>
            <a:pPr>
              <a:defRPr/>
            </a:pPr>
            <a:endParaRPr lang="en-US" sz="3000" dirty="0" smtClean="0">
              <a:solidFill>
                <a:schemeClr val="accent1">
                  <a:lumMod val="50000"/>
                </a:schemeClr>
              </a:solidFill>
            </a:endParaRPr>
          </a:p>
        </p:txBody>
      </p:sp>
      <p:pic>
        <p:nvPicPr>
          <p:cNvPr id="465922" name="Picture 2" descr="etkili iletişim ile ilgili görsel sonucu"/>
          <p:cNvPicPr>
            <a:picLocks noChangeAspect="1" noChangeArrowheads="1"/>
          </p:cNvPicPr>
          <p:nvPr/>
        </p:nvPicPr>
        <p:blipFill>
          <a:blip r:embed="rId4" cstate="print"/>
          <a:srcRect/>
          <a:stretch>
            <a:fillRect/>
          </a:stretch>
        </p:blipFill>
        <p:spPr bwMode="auto">
          <a:xfrm>
            <a:off x="1331639" y="3645024"/>
            <a:ext cx="5976665" cy="2520280"/>
          </a:xfrm>
          <a:prstGeom prst="rect">
            <a:avLst/>
          </a:prstGeom>
          <a:ln>
            <a:noFill/>
          </a:ln>
          <a:effectLst>
            <a:outerShdw blurRad="292100" dist="139700" dir="2700000" algn="tl" rotWithShape="0">
              <a:srgbClr val="333333">
                <a:alpha val="65000"/>
              </a:srgbClr>
            </a:outerShdw>
          </a:effectLst>
        </p:spPr>
      </p:pic>
      <p:sp>
        <p:nvSpPr>
          <p:cNvPr id="20" name="19 Dikdörtgen"/>
          <p:cNvSpPr/>
          <p:nvPr/>
        </p:nvSpPr>
        <p:spPr>
          <a:xfrm>
            <a:off x="5184576" y="1556792"/>
            <a:ext cx="4572000" cy="1938992"/>
          </a:xfrm>
          <a:prstGeom prst="rect">
            <a:avLst/>
          </a:prstGeom>
        </p:spPr>
        <p:txBody>
          <a:bodyPr>
            <a:spAutoFit/>
          </a:bodyPr>
          <a:lstStyle/>
          <a:p>
            <a:pPr>
              <a:defRPr/>
            </a:pPr>
            <a:r>
              <a:rPr lang="en-US" sz="3000" dirty="0" smtClean="0">
                <a:solidFill>
                  <a:schemeClr val="accent1">
                    <a:lumMod val="50000"/>
                  </a:schemeClr>
                </a:solidFill>
              </a:rPr>
              <a:t>Gündelik yaşamımız;</a:t>
            </a:r>
          </a:p>
          <a:p>
            <a:pPr>
              <a:defRPr/>
            </a:pPr>
            <a:r>
              <a:rPr lang="en-US" sz="3000" dirty="0" smtClean="0">
                <a:solidFill>
                  <a:schemeClr val="accent1">
                    <a:lumMod val="50000"/>
                  </a:schemeClr>
                </a:solidFill>
              </a:rPr>
              <a:t>Daha </a:t>
            </a:r>
            <a:r>
              <a:rPr lang="en-US" sz="3000" b="1" dirty="0" smtClean="0">
                <a:solidFill>
                  <a:srgbClr val="FF0000"/>
                </a:solidFill>
              </a:rPr>
              <a:t>az karmaşık</a:t>
            </a:r>
            <a:r>
              <a:rPr lang="en-US" sz="3000" dirty="0" smtClean="0">
                <a:solidFill>
                  <a:schemeClr val="accent1">
                    <a:lumMod val="50000"/>
                  </a:schemeClr>
                </a:solidFill>
              </a:rPr>
              <a:t>,</a:t>
            </a:r>
          </a:p>
          <a:p>
            <a:pPr>
              <a:defRPr/>
            </a:pPr>
            <a:r>
              <a:rPr lang="en-US" sz="3000" dirty="0" smtClean="0">
                <a:solidFill>
                  <a:schemeClr val="accent1">
                    <a:lumMod val="50000"/>
                  </a:schemeClr>
                </a:solidFill>
              </a:rPr>
              <a:t>Daha </a:t>
            </a:r>
            <a:r>
              <a:rPr lang="en-US" sz="3000" b="1" dirty="0" smtClean="0">
                <a:solidFill>
                  <a:srgbClr val="FF0000"/>
                </a:solidFill>
              </a:rPr>
              <a:t>net</a:t>
            </a:r>
            <a:r>
              <a:rPr lang="en-US" sz="3000" dirty="0" smtClean="0">
                <a:solidFill>
                  <a:schemeClr val="accent1">
                    <a:lumMod val="50000"/>
                  </a:schemeClr>
                </a:solidFill>
              </a:rPr>
              <a:t> ve</a:t>
            </a:r>
          </a:p>
          <a:p>
            <a:pPr>
              <a:defRPr/>
            </a:pPr>
            <a:r>
              <a:rPr lang="en-US" sz="3000" dirty="0" smtClean="0">
                <a:solidFill>
                  <a:schemeClr val="accent1">
                    <a:lumMod val="50000"/>
                  </a:schemeClr>
                </a:solidFill>
              </a:rPr>
              <a:t>Daha </a:t>
            </a:r>
            <a:r>
              <a:rPr lang="en-US" sz="3000" b="1" dirty="0" smtClean="0">
                <a:solidFill>
                  <a:srgbClr val="FF0000"/>
                </a:solidFill>
              </a:rPr>
              <a:t>dingin</a:t>
            </a:r>
            <a:r>
              <a:rPr lang="en-US" sz="3000" dirty="0" smtClean="0">
                <a:solidFill>
                  <a:schemeClr val="accent1">
                    <a:lumMod val="50000"/>
                  </a:schemeClr>
                </a:solidFill>
              </a:rPr>
              <a:t> olabilir.”</a:t>
            </a:r>
            <a:endParaRPr lang="en-US" sz="3000"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23220"/>
          </a:xfrm>
          <a:prstGeom prst="rect">
            <a:avLst/>
          </a:prstGeom>
          <a:noFill/>
        </p:spPr>
        <p:txBody>
          <a:bodyPr wrap="square" rtlCol="0">
            <a:spAutoFit/>
          </a:bodyPr>
          <a:lstStyle/>
          <a:p>
            <a:r>
              <a:rPr lang="tr-TR" sz="2800" b="1" dirty="0" smtClean="0">
                <a:solidFill>
                  <a:srgbClr val="FF0000"/>
                </a:solidFill>
              </a:rPr>
              <a:t>İletişim İle İlgili Gerçekler</a:t>
            </a:r>
          </a:p>
        </p:txBody>
      </p:sp>
      <p:sp>
        <p:nvSpPr>
          <p:cNvPr id="15" name="14 Dikdörtgen"/>
          <p:cNvSpPr/>
          <p:nvPr/>
        </p:nvSpPr>
        <p:spPr>
          <a:xfrm>
            <a:off x="395536" y="1772816"/>
            <a:ext cx="8748464" cy="2677656"/>
          </a:xfrm>
          <a:prstGeom prst="rect">
            <a:avLst/>
          </a:prstGeom>
        </p:spPr>
        <p:txBody>
          <a:bodyPr wrap="square">
            <a:spAutoFit/>
          </a:bodyPr>
          <a:lstStyle/>
          <a:p>
            <a:pPr>
              <a:defRPr/>
            </a:pPr>
            <a:r>
              <a:rPr lang="tr-TR" sz="2800" dirty="0" smtClean="0">
                <a:solidFill>
                  <a:schemeClr val="accent1">
                    <a:lumMod val="50000"/>
                  </a:schemeClr>
                </a:solidFill>
                <a:sym typeface="Wingdings" pitchFamily="2" charset="2"/>
              </a:rPr>
              <a:t>Araştırmalar, işletme içindeki iletişimin</a:t>
            </a:r>
          </a:p>
          <a:p>
            <a:pPr>
              <a:defRPr/>
            </a:pPr>
            <a:r>
              <a:rPr lang="tr-TR" sz="2800" dirty="0" smtClean="0">
                <a:sym typeface="Wingdings" pitchFamily="2" charset="2"/>
              </a:rPr>
              <a:t> </a:t>
            </a:r>
            <a:r>
              <a:rPr lang="tr-TR" sz="2800" dirty="0" smtClean="0">
                <a:solidFill>
                  <a:srgbClr val="FF0000"/>
                </a:solidFill>
                <a:sym typeface="Wingdings" pitchFamily="2" charset="2"/>
              </a:rPr>
              <a:t>% 80</a:t>
            </a:r>
            <a:r>
              <a:rPr lang="tr-TR" sz="2800" dirty="0" smtClean="0">
                <a:solidFill>
                  <a:schemeClr val="accent1">
                    <a:lumMod val="50000"/>
                  </a:schemeClr>
                </a:solidFill>
                <a:sym typeface="Wingdings" pitchFamily="2" charset="2"/>
              </a:rPr>
              <a:t> ’inin </a:t>
            </a:r>
            <a:r>
              <a:rPr lang="tr-TR" sz="2800" u="sng" dirty="0" smtClean="0">
                <a:solidFill>
                  <a:srgbClr val="FF0000"/>
                </a:solidFill>
                <a:sym typeface="Wingdings" pitchFamily="2" charset="2"/>
              </a:rPr>
              <a:t>tekrarlanması</a:t>
            </a:r>
            <a:r>
              <a:rPr lang="tr-TR" sz="2800" dirty="0" smtClean="0">
                <a:solidFill>
                  <a:srgbClr val="FF0000"/>
                </a:solidFill>
                <a:sym typeface="Wingdings" pitchFamily="2" charset="2"/>
              </a:rPr>
              <a:t> </a:t>
            </a:r>
            <a:r>
              <a:rPr lang="tr-TR" sz="2800" dirty="0" smtClean="0">
                <a:solidFill>
                  <a:schemeClr val="accent1">
                    <a:lumMod val="50000"/>
                  </a:schemeClr>
                </a:solidFill>
                <a:sym typeface="Wingdings" pitchFamily="2" charset="2"/>
              </a:rPr>
              <a:t>gerektiğini ortaya koymaktadır. </a:t>
            </a:r>
          </a:p>
          <a:p>
            <a:pPr>
              <a:defRPr/>
            </a:pPr>
            <a:endParaRPr lang="tr-TR" sz="2800" dirty="0" smtClean="0">
              <a:sym typeface="Wingdings" pitchFamily="2" charset="2"/>
            </a:endParaRPr>
          </a:p>
          <a:p>
            <a:pPr>
              <a:defRPr/>
            </a:pPr>
            <a:r>
              <a:rPr lang="tr-TR" sz="2800" dirty="0" smtClean="0">
                <a:solidFill>
                  <a:schemeClr val="accent1">
                    <a:lumMod val="50000"/>
                  </a:schemeClr>
                </a:solidFill>
                <a:sym typeface="Wingdings" pitchFamily="2" charset="2"/>
              </a:rPr>
              <a:t>Üst yönetimin gönderdiği haber ve bilgilerin yalnızca</a:t>
            </a:r>
          </a:p>
          <a:p>
            <a:pPr>
              <a:defRPr/>
            </a:pPr>
            <a:r>
              <a:rPr lang="tr-TR" sz="2800" dirty="0" smtClean="0">
                <a:sym typeface="Wingdings" pitchFamily="2" charset="2"/>
              </a:rPr>
              <a:t> </a:t>
            </a:r>
            <a:r>
              <a:rPr lang="tr-TR" sz="2800" dirty="0" smtClean="0">
                <a:solidFill>
                  <a:srgbClr val="FF0000"/>
                </a:solidFill>
                <a:sym typeface="Wingdings" pitchFamily="2" charset="2"/>
              </a:rPr>
              <a:t>% 20 </a:t>
            </a:r>
            <a:r>
              <a:rPr lang="tr-TR" sz="2800" dirty="0" smtClean="0">
                <a:solidFill>
                  <a:schemeClr val="accent1">
                    <a:lumMod val="50000"/>
                  </a:schemeClr>
                </a:solidFill>
                <a:sym typeface="Wingdings" pitchFamily="2" charset="2"/>
              </a:rPr>
              <a:t>’si işin fiilen yapıldığı </a:t>
            </a:r>
            <a:r>
              <a:rPr lang="tr-TR" sz="2800" dirty="0" smtClean="0">
                <a:solidFill>
                  <a:srgbClr val="FF0000"/>
                </a:solidFill>
                <a:sym typeface="Wingdings" pitchFamily="2" charset="2"/>
              </a:rPr>
              <a:t>alt kadroya </a:t>
            </a:r>
            <a:r>
              <a:rPr lang="tr-TR" sz="2800" dirty="0" smtClean="0">
                <a:solidFill>
                  <a:schemeClr val="tx2">
                    <a:lumMod val="75000"/>
                  </a:schemeClr>
                </a:solidFill>
                <a:sym typeface="Wingdings" pitchFamily="2" charset="2"/>
              </a:rPr>
              <a:t> </a:t>
            </a:r>
            <a:r>
              <a:rPr lang="tr-TR" sz="2800" dirty="0" smtClean="0">
                <a:solidFill>
                  <a:schemeClr val="accent1">
                    <a:lumMod val="50000"/>
                  </a:schemeClr>
                </a:solidFill>
                <a:sym typeface="Wingdings" pitchFamily="2" charset="2"/>
              </a:rPr>
              <a:t>(5 kademe alta) </a:t>
            </a:r>
            <a:r>
              <a:rPr lang="tr-TR" sz="2800" u="sng" dirty="0" smtClean="0">
                <a:solidFill>
                  <a:srgbClr val="FF0000"/>
                </a:solidFill>
                <a:sym typeface="Wingdings" pitchFamily="2" charset="2"/>
              </a:rPr>
              <a:t>tam </a:t>
            </a:r>
            <a:r>
              <a:rPr lang="tr-TR" sz="2800" dirty="0" smtClean="0">
                <a:solidFill>
                  <a:srgbClr val="FF0000"/>
                </a:solidFill>
                <a:sym typeface="Wingdings" pitchFamily="2" charset="2"/>
              </a:rPr>
              <a:t>ve </a:t>
            </a:r>
            <a:r>
              <a:rPr lang="tr-TR" sz="2800" u="sng" dirty="0" smtClean="0">
                <a:solidFill>
                  <a:srgbClr val="FF0000"/>
                </a:solidFill>
                <a:sym typeface="Wingdings" pitchFamily="2" charset="2"/>
              </a:rPr>
              <a:t>doğru</a:t>
            </a:r>
            <a:r>
              <a:rPr lang="tr-TR" sz="2800" dirty="0" smtClean="0">
                <a:solidFill>
                  <a:srgbClr val="FF0000"/>
                </a:solidFill>
                <a:sym typeface="Wingdings" pitchFamily="2" charset="2"/>
              </a:rPr>
              <a:t>   </a:t>
            </a:r>
            <a:r>
              <a:rPr lang="tr-TR" sz="2800" dirty="0" smtClean="0">
                <a:solidFill>
                  <a:schemeClr val="accent1">
                    <a:lumMod val="50000"/>
                  </a:schemeClr>
                </a:solidFill>
                <a:sym typeface="Wingdings" pitchFamily="2" charset="2"/>
              </a:rPr>
              <a:t>olarak ulaşabilmektedir.</a:t>
            </a:r>
            <a:endParaRPr lang="en-US" sz="2800"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23220"/>
          </a:xfrm>
          <a:prstGeom prst="rect">
            <a:avLst/>
          </a:prstGeom>
          <a:noFill/>
        </p:spPr>
        <p:txBody>
          <a:bodyPr wrap="square" rtlCol="0">
            <a:spAutoFit/>
          </a:bodyPr>
          <a:lstStyle/>
          <a:p>
            <a:r>
              <a:rPr lang="tr-TR" sz="2800" b="1" dirty="0" smtClean="0">
                <a:solidFill>
                  <a:srgbClr val="FF0000"/>
                </a:solidFill>
              </a:rPr>
              <a:t>İletişim Sorunu</a:t>
            </a:r>
          </a:p>
        </p:txBody>
      </p:sp>
      <p:sp>
        <p:nvSpPr>
          <p:cNvPr id="17" name="Rectangle 3"/>
          <p:cNvSpPr>
            <a:spLocks noChangeArrowheads="1"/>
          </p:cNvSpPr>
          <p:nvPr/>
        </p:nvSpPr>
        <p:spPr bwMode="auto">
          <a:xfrm>
            <a:off x="251520" y="1600200"/>
            <a:ext cx="8712968" cy="4114800"/>
          </a:xfrm>
          <a:prstGeom prst="rect">
            <a:avLst/>
          </a:prstGeom>
          <a:noFill/>
          <a:ln w="9525">
            <a:noFill/>
            <a:miter lim="800000"/>
            <a:headEnd/>
            <a:tailEnd/>
          </a:ln>
          <a:effectLst/>
          <a:scene3d>
            <a:camera prst="orthographicFront"/>
            <a:lightRig rig="threePt" dir="t"/>
          </a:scene3d>
          <a:sp3d extrusionH="76200" contourW="12700">
            <a:extrusionClr>
              <a:schemeClr val="tx2">
                <a:lumMod val="75000"/>
              </a:schemeClr>
            </a:extrusionClr>
            <a:contourClr>
              <a:schemeClr val="tx2">
                <a:lumMod val="75000"/>
              </a:schemeClr>
            </a:contourClr>
          </a:sp3d>
        </p:spPr>
        <p:txBody>
          <a:bodyPr/>
          <a:lstStyle/>
          <a:p>
            <a:pPr marL="342900" indent="-342900" eaLnBrk="1" fontAlgn="auto" hangingPunct="1">
              <a:spcBef>
                <a:spcPct val="20000"/>
              </a:spcBef>
              <a:spcAft>
                <a:spcPts val="0"/>
              </a:spcAft>
              <a:buSzPct val="85000"/>
              <a:defRPr/>
            </a:pPr>
            <a:r>
              <a:rPr lang="tr-TR" sz="2800" dirty="0" smtClean="0">
                <a:solidFill>
                  <a:schemeClr val="accent1">
                    <a:lumMod val="50000"/>
                  </a:schemeClr>
                </a:solidFill>
              </a:rPr>
              <a:t>Gönderen		:</a:t>
            </a:r>
            <a:r>
              <a:rPr lang="tr-TR" sz="2800" u="sng" dirty="0" smtClean="0">
                <a:solidFill>
                  <a:schemeClr val="accent1">
                    <a:lumMod val="50000"/>
                  </a:schemeClr>
                </a:solidFill>
              </a:rPr>
              <a:t>Genel </a:t>
            </a:r>
            <a:r>
              <a:rPr lang="tr-TR" sz="2800" u="sng" dirty="0">
                <a:solidFill>
                  <a:schemeClr val="accent1">
                    <a:lumMod val="50000"/>
                  </a:schemeClr>
                </a:solidFill>
              </a:rPr>
              <a:t>Müdür</a:t>
            </a:r>
          </a:p>
          <a:p>
            <a:pPr marL="342900" indent="-342900" eaLnBrk="1" fontAlgn="auto" hangingPunct="1">
              <a:spcBef>
                <a:spcPct val="20000"/>
              </a:spcBef>
              <a:spcAft>
                <a:spcPts val="0"/>
              </a:spcAft>
              <a:buSzPct val="85000"/>
              <a:defRPr/>
            </a:pPr>
            <a:r>
              <a:rPr lang="tr-TR" sz="2800" dirty="0" smtClean="0">
                <a:solidFill>
                  <a:schemeClr val="accent1">
                    <a:lumMod val="50000"/>
                  </a:schemeClr>
                </a:solidFill>
              </a:rPr>
              <a:t>Gönderilen		:</a:t>
            </a:r>
            <a:r>
              <a:rPr lang="tr-TR" sz="2800" u="sng" dirty="0" smtClean="0">
                <a:solidFill>
                  <a:schemeClr val="accent1">
                    <a:lumMod val="50000"/>
                  </a:schemeClr>
                </a:solidFill>
              </a:rPr>
              <a:t>Departman </a:t>
            </a:r>
            <a:r>
              <a:rPr lang="tr-TR" sz="2800" u="sng" dirty="0">
                <a:solidFill>
                  <a:schemeClr val="accent1">
                    <a:lumMod val="50000"/>
                  </a:schemeClr>
                </a:solidFill>
              </a:rPr>
              <a:t>Müdürü</a:t>
            </a:r>
          </a:p>
          <a:p>
            <a:pPr algn="just" eaLnBrk="1" fontAlgn="auto" hangingPunct="1">
              <a:spcBef>
                <a:spcPct val="20000"/>
              </a:spcBef>
              <a:spcAft>
                <a:spcPts val="0"/>
              </a:spcAft>
              <a:buSzPct val="85000"/>
              <a:defRPr/>
            </a:pPr>
            <a:r>
              <a:rPr lang="tr-TR" sz="2800" dirty="0">
                <a:solidFill>
                  <a:schemeClr val="accent1">
                    <a:lumMod val="50000"/>
                  </a:schemeClr>
                </a:solidFill>
              </a:rPr>
              <a:t>	Yarın sabah saat dokuzda tam bir güneş tutulması olacaktır. Bu her gün rastladığımız bir olay olmadığı için çalışanların en iyi elbiselerini giymiş olarak, gözlemek üzere dışarıda toplanmalarını istiyorum. Bu ender olayı vurgulamak için, ben bizzat bu olayı kendilerine açıklayacağım. Yağmur yağarsa iyi göremeyeceğimiz için, çalışanların kantinde toplanmaları gerekecektir.</a:t>
            </a:r>
          </a:p>
          <a:p>
            <a:pPr marL="342900" indent="-342900" eaLnBrk="1" fontAlgn="auto" hangingPunct="1">
              <a:spcBef>
                <a:spcPct val="20000"/>
              </a:spcBef>
              <a:spcAft>
                <a:spcPts val="0"/>
              </a:spcAft>
              <a:buSzPct val="85000"/>
              <a:defRPr/>
            </a:pPr>
            <a:endParaRPr lang="tr-TR" sz="3200" dirty="0">
              <a:latin typeface="+mn-lt"/>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23220"/>
          </a:xfrm>
          <a:prstGeom prst="rect">
            <a:avLst/>
          </a:prstGeom>
          <a:noFill/>
        </p:spPr>
        <p:txBody>
          <a:bodyPr wrap="square" rtlCol="0">
            <a:spAutoFit/>
          </a:bodyPr>
          <a:lstStyle/>
          <a:p>
            <a:r>
              <a:rPr lang="tr-TR" sz="2800" b="1" dirty="0" smtClean="0">
                <a:solidFill>
                  <a:srgbClr val="FF0000"/>
                </a:solidFill>
              </a:rPr>
              <a:t>İletişim Sorunu</a:t>
            </a:r>
          </a:p>
        </p:txBody>
      </p:sp>
      <p:sp>
        <p:nvSpPr>
          <p:cNvPr id="17" name="Rectangle 3"/>
          <p:cNvSpPr>
            <a:spLocks noChangeArrowheads="1"/>
          </p:cNvSpPr>
          <p:nvPr/>
        </p:nvSpPr>
        <p:spPr bwMode="auto">
          <a:xfrm>
            <a:off x="251520" y="1600200"/>
            <a:ext cx="8712968" cy="4114800"/>
          </a:xfrm>
          <a:prstGeom prst="rect">
            <a:avLst/>
          </a:prstGeom>
          <a:noFill/>
          <a:ln w="9525">
            <a:noFill/>
            <a:miter lim="800000"/>
            <a:headEnd/>
            <a:tailEnd/>
          </a:ln>
          <a:effectLst/>
          <a:scene3d>
            <a:camera prst="orthographicFront"/>
            <a:lightRig rig="threePt" dir="t"/>
          </a:scene3d>
          <a:sp3d extrusionH="76200" contourW="12700">
            <a:extrusionClr>
              <a:schemeClr val="tx2">
                <a:lumMod val="75000"/>
              </a:schemeClr>
            </a:extrusionClr>
            <a:contourClr>
              <a:schemeClr val="tx2">
                <a:lumMod val="75000"/>
              </a:schemeClr>
            </a:contourClr>
          </a:sp3d>
        </p:spPr>
        <p:txBody>
          <a:bodyPr/>
          <a:lstStyle/>
          <a:p>
            <a:pPr marL="342900" indent="-342900">
              <a:spcBef>
                <a:spcPct val="20000"/>
              </a:spcBef>
              <a:buSzPct val="85000"/>
              <a:defRPr/>
            </a:pPr>
            <a:r>
              <a:rPr lang="tr-TR" sz="2800" dirty="0" smtClean="0">
                <a:solidFill>
                  <a:schemeClr val="accent1">
                    <a:lumMod val="50000"/>
                  </a:schemeClr>
                </a:solidFill>
              </a:rPr>
              <a:t>Gönderen		:</a:t>
            </a:r>
            <a:r>
              <a:rPr lang="tr-TR" sz="2800" u="sng" dirty="0" smtClean="0">
                <a:solidFill>
                  <a:schemeClr val="accent1">
                    <a:lumMod val="50000"/>
                  </a:schemeClr>
                </a:solidFill>
              </a:rPr>
              <a:t>Departman Müdürü</a:t>
            </a:r>
            <a:endParaRPr lang="tr-TR" sz="2800" u="sng" dirty="0">
              <a:solidFill>
                <a:schemeClr val="accent1">
                  <a:lumMod val="50000"/>
                </a:schemeClr>
              </a:solidFill>
            </a:endParaRPr>
          </a:p>
          <a:p>
            <a:pPr marL="342900" indent="-342900" eaLnBrk="1" fontAlgn="auto" hangingPunct="1">
              <a:spcBef>
                <a:spcPct val="20000"/>
              </a:spcBef>
              <a:spcAft>
                <a:spcPts val="0"/>
              </a:spcAft>
              <a:buSzPct val="85000"/>
              <a:defRPr/>
            </a:pPr>
            <a:r>
              <a:rPr lang="tr-TR" sz="2800" dirty="0" smtClean="0">
                <a:solidFill>
                  <a:schemeClr val="accent1">
                    <a:lumMod val="50000"/>
                  </a:schemeClr>
                </a:solidFill>
              </a:rPr>
              <a:t>Gönderilen		:</a:t>
            </a:r>
            <a:r>
              <a:rPr lang="tr-TR" sz="2800" u="sng" dirty="0" smtClean="0">
                <a:solidFill>
                  <a:schemeClr val="accent1">
                    <a:lumMod val="50000"/>
                  </a:schemeClr>
                </a:solidFill>
              </a:rPr>
              <a:t>Üretim Müdürü</a:t>
            </a:r>
            <a:endParaRPr lang="tr-TR" sz="2800" u="sng" dirty="0">
              <a:solidFill>
                <a:schemeClr val="accent1">
                  <a:lumMod val="50000"/>
                </a:schemeClr>
              </a:solidFill>
            </a:endParaRPr>
          </a:p>
          <a:p>
            <a:pPr algn="just">
              <a:spcBef>
                <a:spcPct val="20000"/>
              </a:spcBef>
              <a:buSzPct val="85000"/>
              <a:defRPr/>
            </a:pPr>
            <a:r>
              <a:rPr lang="tr-TR" sz="2800" dirty="0">
                <a:solidFill>
                  <a:schemeClr val="accent1">
                    <a:lumMod val="50000"/>
                  </a:schemeClr>
                </a:solidFill>
              </a:rPr>
              <a:t>	</a:t>
            </a:r>
            <a:r>
              <a:rPr lang="tr-TR" sz="2800" dirty="0" smtClean="0"/>
              <a:t> </a:t>
            </a:r>
            <a:r>
              <a:rPr lang="tr-TR" sz="2800" dirty="0" smtClean="0">
                <a:solidFill>
                  <a:schemeClr val="accent1">
                    <a:lumMod val="50000"/>
                  </a:schemeClr>
                </a:solidFill>
              </a:rPr>
              <a:t>Genel Müdürün emri ile yarın sabah dokuzda tam bir güneş tutulması olacaktır. Eğer yağmur yağarsa, en iyi elbiselerimizi giymiş olarak dışarıda göremeyeceğiz. Bu durumda güneşin yok oluşu kantinden izlenecektir. Bu her zaman rastladığımız bir olay değildir. </a:t>
            </a:r>
            <a:endParaRPr lang="tr-TR" sz="3200" dirty="0">
              <a:solidFill>
                <a:schemeClr val="accent1">
                  <a:lumMod val="50000"/>
                </a:schemeClr>
              </a:solidFill>
              <a:latin typeface="+mn-lt"/>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23220"/>
          </a:xfrm>
          <a:prstGeom prst="rect">
            <a:avLst/>
          </a:prstGeom>
          <a:noFill/>
        </p:spPr>
        <p:txBody>
          <a:bodyPr wrap="square" rtlCol="0">
            <a:spAutoFit/>
          </a:bodyPr>
          <a:lstStyle/>
          <a:p>
            <a:r>
              <a:rPr lang="tr-TR" sz="2800" b="1" dirty="0" smtClean="0">
                <a:solidFill>
                  <a:srgbClr val="FF0000"/>
                </a:solidFill>
              </a:rPr>
              <a:t>İletişim Sorunu</a:t>
            </a:r>
          </a:p>
        </p:txBody>
      </p:sp>
      <p:sp>
        <p:nvSpPr>
          <p:cNvPr id="17" name="Rectangle 3"/>
          <p:cNvSpPr>
            <a:spLocks noChangeArrowheads="1"/>
          </p:cNvSpPr>
          <p:nvPr/>
        </p:nvSpPr>
        <p:spPr bwMode="auto">
          <a:xfrm>
            <a:off x="251520" y="1600200"/>
            <a:ext cx="8712968" cy="4114800"/>
          </a:xfrm>
          <a:prstGeom prst="rect">
            <a:avLst/>
          </a:prstGeom>
          <a:noFill/>
          <a:ln w="9525">
            <a:noFill/>
            <a:miter lim="800000"/>
            <a:headEnd/>
            <a:tailEnd/>
          </a:ln>
          <a:effectLst/>
          <a:scene3d>
            <a:camera prst="orthographicFront"/>
            <a:lightRig rig="threePt" dir="t"/>
          </a:scene3d>
          <a:sp3d extrusionH="76200" contourW="12700">
            <a:extrusionClr>
              <a:schemeClr val="tx2">
                <a:lumMod val="75000"/>
              </a:schemeClr>
            </a:extrusionClr>
            <a:contourClr>
              <a:schemeClr val="tx2">
                <a:lumMod val="75000"/>
              </a:schemeClr>
            </a:contourClr>
          </a:sp3d>
        </p:spPr>
        <p:txBody>
          <a:bodyPr/>
          <a:lstStyle/>
          <a:p>
            <a:pPr marL="342900" indent="-342900">
              <a:spcBef>
                <a:spcPct val="20000"/>
              </a:spcBef>
              <a:buSzPct val="85000"/>
              <a:defRPr/>
            </a:pPr>
            <a:r>
              <a:rPr lang="tr-TR" sz="2800" dirty="0" smtClean="0">
                <a:solidFill>
                  <a:schemeClr val="accent1">
                    <a:lumMod val="50000"/>
                  </a:schemeClr>
                </a:solidFill>
              </a:rPr>
              <a:t>	Gönderen		:</a:t>
            </a:r>
            <a:r>
              <a:rPr lang="tr-TR" sz="2800" u="sng" dirty="0" smtClean="0">
                <a:solidFill>
                  <a:schemeClr val="accent1">
                    <a:lumMod val="50000"/>
                  </a:schemeClr>
                </a:solidFill>
              </a:rPr>
              <a:t>Üretim Amiri</a:t>
            </a:r>
            <a:endParaRPr lang="tr-TR" sz="2800" u="sng" dirty="0">
              <a:solidFill>
                <a:schemeClr val="accent1">
                  <a:lumMod val="50000"/>
                </a:schemeClr>
              </a:solidFill>
            </a:endParaRPr>
          </a:p>
          <a:p>
            <a:pPr marL="342900" indent="-342900" eaLnBrk="1" fontAlgn="auto" hangingPunct="1">
              <a:spcBef>
                <a:spcPct val="20000"/>
              </a:spcBef>
              <a:spcAft>
                <a:spcPts val="0"/>
              </a:spcAft>
              <a:buSzPct val="85000"/>
              <a:defRPr/>
            </a:pPr>
            <a:r>
              <a:rPr lang="tr-TR" sz="2800" dirty="0" smtClean="0">
                <a:solidFill>
                  <a:schemeClr val="accent1">
                    <a:lumMod val="50000"/>
                  </a:schemeClr>
                </a:solidFill>
              </a:rPr>
              <a:t>	Gönderilen	:</a:t>
            </a:r>
            <a:r>
              <a:rPr lang="tr-TR" sz="2800" u="sng" dirty="0" smtClean="0">
                <a:solidFill>
                  <a:schemeClr val="accent1">
                    <a:lumMod val="50000"/>
                  </a:schemeClr>
                </a:solidFill>
              </a:rPr>
              <a:t>Formen</a:t>
            </a:r>
          </a:p>
          <a:p>
            <a:pPr marL="342900" indent="-342900">
              <a:spcBef>
                <a:spcPct val="20000"/>
              </a:spcBef>
              <a:buSzPct val="85000"/>
              <a:defRPr/>
            </a:pPr>
            <a:r>
              <a:rPr lang="tr-TR" sz="2800" dirty="0" smtClean="0"/>
              <a:t>		 </a:t>
            </a:r>
            <a:r>
              <a:rPr lang="tr-TR" sz="2800" dirty="0" smtClean="0">
                <a:solidFill>
                  <a:schemeClr val="accent1">
                    <a:lumMod val="50000"/>
                  </a:schemeClr>
                </a:solidFill>
              </a:rPr>
              <a:t>Eğer yarın kantinde yağış varsa, ki bu her zaman gördüğümüz bir olay değildir, Genel Müdür en iyi elbiseleri içerisinde saat dokuzda yok olacaktır.</a:t>
            </a:r>
            <a:endParaRPr lang="tr-TR" sz="2800" u="sng" dirty="0" smtClean="0">
              <a:solidFill>
                <a:schemeClr val="accent1">
                  <a:lumMod val="50000"/>
                </a:schemeClr>
              </a:solidFill>
            </a:endParaRPr>
          </a:p>
          <a:p>
            <a:pPr marL="342900" indent="-342900" algn="just" eaLnBrk="1" fontAlgn="auto" hangingPunct="1">
              <a:spcBef>
                <a:spcPct val="20000"/>
              </a:spcBef>
              <a:spcAft>
                <a:spcPts val="0"/>
              </a:spcAft>
              <a:buSzPct val="85000"/>
              <a:defRPr/>
            </a:pPr>
            <a:r>
              <a:rPr lang="tr-TR" sz="2800" dirty="0">
                <a:solidFill>
                  <a:schemeClr val="accent1">
                    <a:lumMod val="50000"/>
                  </a:schemeClr>
                </a:solidFill>
              </a:rPr>
              <a:t>	</a:t>
            </a:r>
            <a:r>
              <a:rPr lang="tr-TR" sz="2800" dirty="0" smtClean="0">
                <a:solidFill>
                  <a:schemeClr val="accent1">
                    <a:lumMod val="50000"/>
                  </a:schemeClr>
                </a:solidFill>
              </a:rPr>
              <a:t> 	</a:t>
            </a:r>
            <a:endParaRPr lang="tr-TR" sz="3200" dirty="0">
              <a:solidFill>
                <a:schemeClr val="accent1">
                  <a:lumMod val="50000"/>
                </a:schemeClr>
              </a:solidFill>
              <a:latin typeface="+mn-lt"/>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23220"/>
          </a:xfrm>
          <a:prstGeom prst="rect">
            <a:avLst/>
          </a:prstGeom>
          <a:noFill/>
        </p:spPr>
        <p:txBody>
          <a:bodyPr wrap="square" rtlCol="0">
            <a:spAutoFit/>
          </a:bodyPr>
          <a:lstStyle/>
          <a:p>
            <a:r>
              <a:rPr lang="tr-TR" sz="2800" b="1" dirty="0" smtClean="0">
                <a:solidFill>
                  <a:srgbClr val="FF0000"/>
                </a:solidFill>
              </a:rPr>
              <a:t>İletişim Sorunu</a:t>
            </a:r>
          </a:p>
        </p:txBody>
      </p:sp>
      <p:sp>
        <p:nvSpPr>
          <p:cNvPr id="17" name="Rectangle 3"/>
          <p:cNvSpPr>
            <a:spLocks noChangeArrowheads="1"/>
          </p:cNvSpPr>
          <p:nvPr/>
        </p:nvSpPr>
        <p:spPr bwMode="auto">
          <a:xfrm>
            <a:off x="251520" y="1600200"/>
            <a:ext cx="8712968" cy="4114800"/>
          </a:xfrm>
          <a:prstGeom prst="rect">
            <a:avLst/>
          </a:prstGeom>
          <a:noFill/>
          <a:ln w="9525">
            <a:noFill/>
            <a:miter lim="800000"/>
            <a:headEnd/>
            <a:tailEnd/>
          </a:ln>
          <a:effectLst/>
          <a:scene3d>
            <a:camera prst="orthographicFront"/>
            <a:lightRig rig="threePt" dir="t"/>
          </a:scene3d>
          <a:sp3d extrusionH="76200" contourW="12700">
            <a:extrusionClr>
              <a:schemeClr val="tx2">
                <a:lumMod val="75000"/>
              </a:schemeClr>
            </a:extrusionClr>
            <a:contourClr>
              <a:schemeClr val="tx2">
                <a:lumMod val="75000"/>
              </a:schemeClr>
            </a:contourClr>
          </a:sp3d>
        </p:spPr>
        <p:txBody>
          <a:bodyPr/>
          <a:lstStyle/>
          <a:p>
            <a:pPr marL="342900" indent="-342900">
              <a:spcBef>
                <a:spcPct val="20000"/>
              </a:spcBef>
              <a:buSzPct val="85000"/>
              <a:defRPr/>
            </a:pPr>
            <a:r>
              <a:rPr lang="tr-TR" sz="2800" dirty="0" smtClean="0">
                <a:solidFill>
                  <a:schemeClr val="accent1">
                    <a:lumMod val="50000"/>
                  </a:schemeClr>
                </a:solidFill>
              </a:rPr>
              <a:t>	Gönderen		:</a:t>
            </a:r>
            <a:r>
              <a:rPr lang="tr-TR" sz="2800" u="sng" dirty="0" smtClean="0">
                <a:solidFill>
                  <a:schemeClr val="accent1">
                    <a:lumMod val="50000"/>
                  </a:schemeClr>
                </a:solidFill>
              </a:rPr>
              <a:t>Formen</a:t>
            </a:r>
            <a:endParaRPr lang="tr-TR" sz="2800" u="sng" dirty="0">
              <a:solidFill>
                <a:schemeClr val="accent1">
                  <a:lumMod val="50000"/>
                </a:schemeClr>
              </a:solidFill>
            </a:endParaRPr>
          </a:p>
          <a:p>
            <a:pPr marL="342900" indent="-342900" eaLnBrk="1" fontAlgn="auto" hangingPunct="1">
              <a:spcBef>
                <a:spcPct val="20000"/>
              </a:spcBef>
              <a:spcAft>
                <a:spcPts val="0"/>
              </a:spcAft>
              <a:buSzPct val="85000"/>
              <a:defRPr/>
            </a:pPr>
            <a:r>
              <a:rPr lang="tr-TR" sz="2800" dirty="0" smtClean="0">
                <a:solidFill>
                  <a:schemeClr val="accent1">
                    <a:lumMod val="50000"/>
                  </a:schemeClr>
                </a:solidFill>
              </a:rPr>
              <a:t>	Gönderilen	:</a:t>
            </a:r>
            <a:r>
              <a:rPr lang="tr-TR" sz="2800" u="sng" dirty="0" smtClean="0">
                <a:solidFill>
                  <a:schemeClr val="accent1">
                    <a:lumMod val="50000"/>
                  </a:schemeClr>
                </a:solidFill>
              </a:rPr>
              <a:t>Bütün Çalışanlara</a:t>
            </a:r>
          </a:p>
          <a:p>
            <a:pPr marL="342900" indent="-342900" eaLnBrk="1" fontAlgn="auto" hangingPunct="1">
              <a:spcBef>
                <a:spcPct val="20000"/>
              </a:spcBef>
              <a:spcAft>
                <a:spcPts val="0"/>
              </a:spcAft>
              <a:buSzPct val="85000"/>
              <a:defRPr/>
            </a:pPr>
            <a:endParaRPr lang="tr-TR" sz="2800" u="sng" dirty="0" smtClean="0">
              <a:solidFill>
                <a:schemeClr val="accent1">
                  <a:lumMod val="50000"/>
                </a:schemeClr>
              </a:solidFill>
            </a:endParaRPr>
          </a:p>
          <a:p>
            <a:pPr marL="342900" indent="-342900">
              <a:spcBef>
                <a:spcPct val="20000"/>
              </a:spcBef>
              <a:buSzPct val="85000"/>
              <a:defRPr/>
            </a:pPr>
            <a:r>
              <a:rPr lang="tr-TR" sz="2800" dirty="0" smtClean="0"/>
              <a:t>		 </a:t>
            </a:r>
            <a:r>
              <a:rPr lang="tr-TR" sz="2800" dirty="0" smtClean="0">
                <a:solidFill>
                  <a:schemeClr val="accent1">
                    <a:lumMod val="50000"/>
                  </a:schemeClr>
                </a:solidFill>
              </a:rPr>
              <a:t>Yarın saat dokuzda Genel Müdür yok olacaktır. Ne yazık ki bu her zaman karşılaştığımız bir olay değildir.</a:t>
            </a:r>
            <a:endParaRPr lang="tr-TR" sz="2800" u="sng" dirty="0" smtClean="0">
              <a:solidFill>
                <a:schemeClr val="accent1">
                  <a:lumMod val="50000"/>
                </a:schemeClr>
              </a:solidFill>
            </a:endParaRPr>
          </a:p>
          <a:p>
            <a:pPr marL="342900" indent="-342900" algn="just" eaLnBrk="1" fontAlgn="auto" hangingPunct="1">
              <a:spcBef>
                <a:spcPct val="20000"/>
              </a:spcBef>
              <a:spcAft>
                <a:spcPts val="0"/>
              </a:spcAft>
              <a:buSzPct val="85000"/>
              <a:defRPr/>
            </a:pPr>
            <a:r>
              <a:rPr lang="tr-TR" sz="2800" dirty="0">
                <a:solidFill>
                  <a:schemeClr val="accent1">
                    <a:lumMod val="50000"/>
                  </a:schemeClr>
                </a:solidFill>
              </a:rPr>
              <a:t>	</a:t>
            </a:r>
            <a:r>
              <a:rPr lang="tr-TR" sz="2800" dirty="0" smtClean="0">
                <a:solidFill>
                  <a:schemeClr val="accent1">
                    <a:lumMod val="50000"/>
                  </a:schemeClr>
                </a:solidFill>
              </a:rPr>
              <a:t> 	</a:t>
            </a:r>
            <a:endParaRPr lang="tr-TR" sz="3200" dirty="0">
              <a:solidFill>
                <a:schemeClr val="accent1">
                  <a:lumMod val="50000"/>
                </a:schemeClr>
              </a:solidFill>
              <a:latin typeface="+mn-lt"/>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23220"/>
          </a:xfrm>
          <a:prstGeom prst="rect">
            <a:avLst/>
          </a:prstGeom>
          <a:noFill/>
        </p:spPr>
        <p:txBody>
          <a:bodyPr wrap="square" rtlCol="0">
            <a:spAutoFit/>
          </a:bodyPr>
          <a:lstStyle/>
          <a:p>
            <a:r>
              <a:rPr lang="tr-TR" sz="2800" b="1" dirty="0" smtClean="0">
                <a:solidFill>
                  <a:srgbClr val="FF0000"/>
                </a:solidFill>
              </a:rPr>
              <a:t>İletişim Sorunu</a:t>
            </a:r>
          </a:p>
        </p:txBody>
      </p:sp>
      <p:sp>
        <p:nvSpPr>
          <p:cNvPr id="15" name="Text Box 3"/>
          <p:cNvSpPr txBox="1">
            <a:spLocks noChangeArrowheads="1"/>
          </p:cNvSpPr>
          <p:nvPr/>
        </p:nvSpPr>
        <p:spPr bwMode="auto">
          <a:xfrm>
            <a:off x="609600" y="1828800"/>
            <a:ext cx="8066856" cy="4147289"/>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70000"/>
              </a:lnSpc>
              <a:defRPr/>
            </a:pPr>
            <a:r>
              <a:rPr lang="tr-TR" sz="3500" b="1" dirty="0" smtClean="0">
                <a:effectLst>
                  <a:outerShdw blurRad="38100" dist="38100" dir="2700000" algn="tl">
                    <a:srgbClr val="C0C0C0"/>
                  </a:outerShdw>
                </a:effectLst>
                <a:latin typeface="Calibri" pitchFamily="34" charset="0"/>
                <a:sym typeface="Wingdings" pitchFamily="2" charset="2"/>
              </a:rPr>
              <a:t>İş yaşamındaki sorunların </a:t>
            </a:r>
          </a:p>
          <a:p>
            <a:pPr algn="just" eaLnBrk="1" hangingPunct="1">
              <a:lnSpc>
                <a:spcPct val="170000"/>
              </a:lnSpc>
              <a:defRPr/>
            </a:pPr>
            <a:r>
              <a:rPr lang="tr-TR" sz="5000" b="1" dirty="0" smtClean="0">
                <a:solidFill>
                  <a:srgbClr val="FF0000"/>
                </a:solidFill>
                <a:effectLst>
                  <a:outerShdw blurRad="38100" dist="38100" dir="2700000" algn="tl">
                    <a:srgbClr val="C0C0C0"/>
                  </a:outerShdw>
                </a:effectLst>
                <a:latin typeface="Calibri" pitchFamily="34" charset="0"/>
                <a:sym typeface="Wingdings" pitchFamily="2" charset="2"/>
              </a:rPr>
              <a:t>                     %70’i  </a:t>
            </a:r>
          </a:p>
          <a:p>
            <a:pPr algn="just" eaLnBrk="1" hangingPunct="1">
              <a:lnSpc>
                <a:spcPct val="170000"/>
              </a:lnSpc>
              <a:defRPr/>
            </a:pPr>
            <a:r>
              <a:rPr lang="tr-TR" sz="3500" b="1" dirty="0" smtClean="0">
                <a:effectLst>
                  <a:outerShdw blurRad="38100" dist="38100" dir="2700000" algn="tl">
                    <a:srgbClr val="C0C0C0"/>
                  </a:outerShdw>
                </a:effectLst>
                <a:latin typeface="Calibri" pitchFamily="34" charset="0"/>
                <a:sym typeface="Wingdings" pitchFamily="2" charset="2"/>
              </a:rPr>
              <a:t>                         </a:t>
            </a:r>
            <a:r>
              <a:rPr lang="tr-TR" sz="3500" b="1" u="sng" dirty="0" smtClean="0">
                <a:solidFill>
                  <a:srgbClr val="17375E"/>
                </a:solidFill>
                <a:effectLst>
                  <a:outerShdw blurRad="38100" dist="38100" dir="2700000" algn="tl">
                    <a:srgbClr val="C0C0C0"/>
                  </a:outerShdw>
                </a:effectLst>
                <a:latin typeface="Calibri" pitchFamily="34" charset="0"/>
                <a:sym typeface="Wingdings" pitchFamily="2" charset="2"/>
              </a:rPr>
              <a:t>hatalı iletişimden </a:t>
            </a:r>
          </a:p>
          <a:p>
            <a:pPr algn="just" eaLnBrk="1" hangingPunct="1">
              <a:lnSpc>
                <a:spcPct val="170000"/>
              </a:lnSpc>
              <a:defRPr/>
            </a:pPr>
            <a:r>
              <a:rPr lang="tr-TR" sz="3500" b="1" dirty="0" smtClean="0">
                <a:effectLst>
                  <a:outerShdw blurRad="38100" dist="38100" dir="2700000" algn="tl">
                    <a:srgbClr val="C0C0C0"/>
                  </a:outerShdw>
                </a:effectLst>
                <a:latin typeface="Calibri" pitchFamily="34" charset="0"/>
                <a:sym typeface="Wingdings" pitchFamily="2" charset="2"/>
              </a:rPr>
              <a:t>                               kaynaklanmaktadır.</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pic>
        <p:nvPicPr>
          <p:cNvPr id="5" name="Picture 10" descr="F:\karşıyaka halk eğitim - Google'da Ara_files\logo hem.jpg"/>
          <p:cNvPicPr>
            <a:picLocks noChangeAspect="1" noChangeArrowheads="1"/>
          </p:cNvPicPr>
          <p:nvPr/>
        </p:nvPicPr>
        <p:blipFill>
          <a:blip r:embed="rId4" cstate="print"/>
          <a:srcRect/>
          <a:stretch>
            <a:fillRect/>
          </a:stretch>
        </p:blipFill>
        <p:spPr bwMode="auto">
          <a:xfrm>
            <a:off x="7380312" y="260648"/>
            <a:ext cx="1235968" cy="100422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14 Dikdörtgen"/>
          <p:cNvSpPr/>
          <p:nvPr/>
        </p:nvSpPr>
        <p:spPr>
          <a:xfrm>
            <a:off x="323528" y="1484784"/>
            <a:ext cx="8640960" cy="1815882"/>
          </a:xfrm>
          <a:prstGeom prst="rect">
            <a:avLst/>
          </a:prstGeom>
        </p:spPr>
        <p:txBody>
          <a:bodyPr wrap="square">
            <a:spAutoFit/>
          </a:bodyPr>
          <a:lstStyle/>
          <a:p>
            <a:pPr>
              <a:defRPr/>
            </a:pPr>
            <a:r>
              <a:rPr lang="tr-TR" altLang="tr-TR" sz="2800" b="1" dirty="0" smtClean="0">
                <a:solidFill>
                  <a:schemeClr val="tx2">
                    <a:lumMod val="50000"/>
                  </a:schemeClr>
                </a:solidFill>
              </a:rPr>
              <a:t>İLETİŞİM:</a:t>
            </a:r>
            <a:r>
              <a:rPr lang="tr-TR" altLang="tr-TR" sz="2800" dirty="0" smtClean="0">
                <a:solidFill>
                  <a:schemeClr val="tx2">
                    <a:lumMod val="50000"/>
                  </a:schemeClr>
                </a:solidFill>
              </a:rPr>
              <a:t>İnsanların, toplu halde yaşamaya başlamalarından itibaren, toplumsal etkileşimlerde rol oynayan, sembolik mesajların karşılıklı ulaştırılmasıyla bazı anlamları aralarında paylaşmaları sürecidir.</a:t>
            </a:r>
          </a:p>
        </p:txBody>
      </p:sp>
      <p:pic>
        <p:nvPicPr>
          <p:cNvPr id="428034" name="Picture 2" descr="iletişim karikatürleri ile ilgili görsel sonucu"/>
          <p:cNvPicPr>
            <a:picLocks noChangeAspect="1" noChangeArrowheads="1"/>
          </p:cNvPicPr>
          <p:nvPr/>
        </p:nvPicPr>
        <p:blipFill>
          <a:blip r:embed="rId5" cstate="print"/>
          <a:srcRect/>
          <a:stretch>
            <a:fillRect/>
          </a:stretch>
        </p:blipFill>
        <p:spPr bwMode="auto">
          <a:xfrm>
            <a:off x="4291136" y="3429000"/>
            <a:ext cx="3693425" cy="28803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23220"/>
          </a:xfrm>
          <a:prstGeom prst="rect">
            <a:avLst/>
          </a:prstGeom>
          <a:noFill/>
        </p:spPr>
        <p:txBody>
          <a:bodyPr wrap="square" rtlCol="0">
            <a:spAutoFit/>
          </a:bodyPr>
          <a:lstStyle/>
          <a:p>
            <a:r>
              <a:rPr lang="tr-TR" sz="2800" b="1" dirty="0" smtClean="0">
                <a:solidFill>
                  <a:srgbClr val="FF0000"/>
                </a:solidFill>
              </a:rPr>
              <a:t>İletişim Sorunu</a:t>
            </a:r>
          </a:p>
        </p:txBody>
      </p:sp>
      <p:sp>
        <p:nvSpPr>
          <p:cNvPr id="17" name="16 Dikdörtgen"/>
          <p:cNvSpPr/>
          <p:nvPr/>
        </p:nvSpPr>
        <p:spPr>
          <a:xfrm>
            <a:off x="251520" y="1700808"/>
            <a:ext cx="8568952" cy="4708981"/>
          </a:xfrm>
          <a:prstGeom prst="rect">
            <a:avLst/>
          </a:prstGeom>
        </p:spPr>
        <p:txBody>
          <a:bodyPr wrap="square">
            <a:spAutoFit/>
          </a:bodyPr>
          <a:lstStyle/>
          <a:p>
            <a:pPr>
              <a:defRPr/>
            </a:pPr>
            <a:r>
              <a:rPr lang="tr-TR" sz="3000" dirty="0" smtClean="0">
                <a:solidFill>
                  <a:schemeClr val="tx2">
                    <a:lumMod val="50000"/>
                  </a:schemeClr>
                </a:solidFill>
                <a:sym typeface="Wingdings" pitchFamily="2" charset="2"/>
              </a:rPr>
              <a:t>Tekrar hatırlayabilmek için herhangi bir </a:t>
            </a:r>
            <a:r>
              <a:rPr lang="tr-TR" sz="3000" u="sng" dirty="0" smtClean="0">
                <a:solidFill>
                  <a:schemeClr val="tx2">
                    <a:lumMod val="50000"/>
                  </a:schemeClr>
                </a:solidFill>
                <a:sym typeface="Wingdings" pitchFamily="2" charset="2"/>
              </a:rPr>
              <a:t>ek çaba gösterilmediği takdirde</a:t>
            </a:r>
            <a:r>
              <a:rPr lang="tr-TR" sz="3000" dirty="0" smtClean="0">
                <a:solidFill>
                  <a:schemeClr val="tx2">
                    <a:lumMod val="50000"/>
                  </a:schemeClr>
                </a:solidFill>
                <a:sym typeface="Wingdings" pitchFamily="2" charset="2"/>
              </a:rPr>
              <a:t>; </a:t>
            </a:r>
          </a:p>
          <a:p>
            <a:pPr>
              <a:defRPr/>
            </a:pPr>
            <a:endParaRPr lang="tr-TR" sz="3000" dirty="0" smtClean="0">
              <a:solidFill>
                <a:schemeClr val="tx2">
                  <a:lumMod val="75000"/>
                </a:schemeClr>
              </a:solidFill>
              <a:sym typeface="Wingdings" pitchFamily="2" charset="2"/>
            </a:endParaRPr>
          </a:p>
          <a:p>
            <a:pPr>
              <a:defRPr/>
            </a:pPr>
            <a:r>
              <a:rPr lang="tr-TR" sz="3000" dirty="0" smtClean="0">
                <a:solidFill>
                  <a:schemeClr val="tx2">
                    <a:lumMod val="50000"/>
                  </a:schemeClr>
                </a:solidFill>
                <a:sym typeface="Wingdings" pitchFamily="2" charset="2"/>
              </a:rPr>
              <a:t>Sözlü bir mesajın </a:t>
            </a:r>
            <a:r>
              <a:rPr lang="tr-TR" sz="3000" dirty="0" smtClean="0">
                <a:solidFill>
                  <a:srgbClr val="FF0000"/>
                </a:solidFill>
                <a:sym typeface="Wingdings" pitchFamily="2" charset="2"/>
              </a:rPr>
              <a:t>% 50 </a:t>
            </a:r>
            <a:r>
              <a:rPr lang="tr-TR" sz="3000" dirty="0" smtClean="0">
                <a:solidFill>
                  <a:schemeClr val="tx2">
                    <a:lumMod val="50000"/>
                  </a:schemeClr>
                </a:solidFill>
                <a:sym typeface="Wingdings" pitchFamily="2" charset="2"/>
              </a:rPr>
              <a:t>’si alındıktan </a:t>
            </a:r>
            <a:r>
              <a:rPr lang="tr-TR" sz="3000" dirty="0" smtClean="0">
                <a:solidFill>
                  <a:srgbClr val="FF0000"/>
                </a:solidFill>
                <a:sym typeface="Wingdings" pitchFamily="2" charset="2"/>
              </a:rPr>
              <a:t>20 dakika </a:t>
            </a:r>
            <a:r>
              <a:rPr lang="tr-TR" sz="3000" dirty="0" smtClean="0">
                <a:solidFill>
                  <a:schemeClr val="tx2">
                    <a:lumMod val="50000"/>
                  </a:schemeClr>
                </a:solidFill>
                <a:sym typeface="Wingdings" pitchFamily="2" charset="2"/>
              </a:rPr>
              <a:t>içinde unutulmaktadır. </a:t>
            </a:r>
          </a:p>
          <a:p>
            <a:pPr>
              <a:defRPr/>
            </a:pPr>
            <a:endParaRPr lang="tr-TR" sz="3000" dirty="0" smtClean="0">
              <a:solidFill>
                <a:srgbClr val="FF0000"/>
              </a:solidFill>
              <a:sym typeface="Wingdings" pitchFamily="2" charset="2"/>
            </a:endParaRPr>
          </a:p>
          <a:p>
            <a:pPr>
              <a:defRPr/>
            </a:pPr>
            <a:r>
              <a:rPr lang="tr-TR" sz="3000" dirty="0" smtClean="0">
                <a:solidFill>
                  <a:schemeClr val="tx2">
                    <a:lumMod val="50000"/>
                  </a:schemeClr>
                </a:solidFill>
                <a:sym typeface="Wingdings" pitchFamily="2" charset="2"/>
              </a:rPr>
              <a:t>İzleyen</a:t>
            </a:r>
            <a:r>
              <a:rPr lang="tr-TR" sz="3000" dirty="0" smtClean="0">
                <a:sym typeface="Wingdings" pitchFamily="2" charset="2"/>
              </a:rPr>
              <a:t> </a:t>
            </a:r>
            <a:r>
              <a:rPr lang="tr-TR" sz="3000" dirty="0" smtClean="0">
                <a:solidFill>
                  <a:srgbClr val="FF0000"/>
                </a:solidFill>
                <a:sym typeface="Wingdings" pitchFamily="2" charset="2"/>
              </a:rPr>
              <a:t>8 saat  </a:t>
            </a:r>
            <a:r>
              <a:rPr lang="tr-TR" sz="3000" dirty="0" smtClean="0">
                <a:solidFill>
                  <a:schemeClr val="tx2">
                    <a:lumMod val="50000"/>
                  </a:schemeClr>
                </a:solidFill>
                <a:sym typeface="Wingdings" pitchFamily="2" charset="2"/>
              </a:rPr>
              <a:t>içinde</a:t>
            </a:r>
            <a:r>
              <a:rPr lang="tr-TR" sz="3000" dirty="0" smtClean="0">
                <a:sym typeface="Wingdings" pitchFamily="2" charset="2"/>
              </a:rPr>
              <a:t> </a:t>
            </a:r>
            <a:r>
              <a:rPr lang="tr-TR" sz="3000" dirty="0" smtClean="0">
                <a:solidFill>
                  <a:srgbClr val="FF0000"/>
                </a:solidFill>
                <a:sym typeface="Wingdings" pitchFamily="2" charset="2"/>
              </a:rPr>
              <a:t>% 20</a:t>
            </a:r>
            <a:r>
              <a:rPr lang="tr-TR" sz="3000" dirty="0" smtClean="0">
                <a:solidFill>
                  <a:schemeClr val="tx2">
                    <a:lumMod val="50000"/>
                  </a:schemeClr>
                </a:solidFill>
                <a:sym typeface="Wingdings" pitchFamily="2" charset="2"/>
              </a:rPr>
              <a:t>’si daha unutulmaktadır.</a:t>
            </a:r>
          </a:p>
          <a:p>
            <a:pPr>
              <a:defRPr/>
            </a:pPr>
            <a:endParaRPr lang="tr-TR" sz="3000" dirty="0" smtClean="0">
              <a:sym typeface="Wingdings" pitchFamily="2" charset="2"/>
            </a:endParaRPr>
          </a:p>
          <a:p>
            <a:pPr>
              <a:defRPr/>
            </a:pPr>
            <a:r>
              <a:rPr lang="tr-TR" sz="3000" dirty="0" smtClean="0">
                <a:solidFill>
                  <a:schemeClr val="tx2">
                    <a:lumMod val="50000"/>
                  </a:schemeClr>
                </a:solidFill>
                <a:sym typeface="Wingdings" pitchFamily="2" charset="2"/>
              </a:rPr>
              <a:t>Ertesi gün </a:t>
            </a:r>
            <a:r>
              <a:rPr lang="tr-TR" sz="3000" dirty="0" smtClean="0">
                <a:solidFill>
                  <a:srgbClr val="FF0000"/>
                </a:solidFill>
                <a:sym typeface="Wingdings" pitchFamily="2" charset="2"/>
              </a:rPr>
              <a:t>% 10</a:t>
            </a:r>
            <a:r>
              <a:rPr lang="tr-TR" sz="3000" dirty="0" smtClean="0">
                <a:sym typeface="Wingdings" pitchFamily="2" charset="2"/>
              </a:rPr>
              <a:t>’u </a:t>
            </a:r>
            <a:r>
              <a:rPr lang="tr-TR" sz="3000" dirty="0" smtClean="0">
                <a:solidFill>
                  <a:schemeClr val="tx2">
                    <a:lumMod val="75000"/>
                  </a:schemeClr>
                </a:solidFill>
                <a:sym typeface="Wingdings" pitchFamily="2" charset="2"/>
              </a:rPr>
              <a:t>unutulmaktadır</a:t>
            </a:r>
            <a:r>
              <a:rPr lang="tr-TR" sz="3000" dirty="0" smtClean="0">
                <a:sym typeface="Wingdings" pitchFamily="2" charset="2"/>
              </a:rPr>
              <a:t>.</a:t>
            </a:r>
          </a:p>
          <a:p>
            <a:pPr>
              <a:defRPr/>
            </a:pPr>
            <a:endParaRPr lang="tr-TR" sz="3000" dirty="0" smtClean="0">
              <a:sym typeface="Wingdings" pitchFamily="2" charset="2"/>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23220"/>
          </a:xfrm>
          <a:prstGeom prst="rect">
            <a:avLst/>
          </a:prstGeom>
          <a:noFill/>
        </p:spPr>
        <p:txBody>
          <a:bodyPr wrap="square" rtlCol="0">
            <a:spAutoFit/>
          </a:bodyPr>
          <a:lstStyle/>
          <a:p>
            <a:r>
              <a:rPr lang="tr-TR" sz="2800" b="1" dirty="0" smtClean="0">
                <a:solidFill>
                  <a:srgbClr val="FF0000"/>
                </a:solidFill>
              </a:rPr>
              <a:t>İletişim Sorunu</a:t>
            </a:r>
          </a:p>
        </p:txBody>
      </p:sp>
      <p:sp>
        <p:nvSpPr>
          <p:cNvPr id="15" name="14 Dikdörtgen"/>
          <p:cNvSpPr/>
          <p:nvPr/>
        </p:nvSpPr>
        <p:spPr>
          <a:xfrm>
            <a:off x="288032" y="2060849"/>
            <a:ext cx="8964488" cy="2954655"/>
          </a:xfrm>
          <a:prstGeom prst="rect">
            <a:avLst/>
          </a:prstGeom>
        </p:spPr>
        <p:txBody>
          <a:bodyPr wrap="square">
            <a:spAutoFit/>
          </a:bodyPr>
          <a:lstStyle/>
          <a:p>
            <a:pPr algn="ctr">
              <a:lnSpc>
                <a:spcPct val="200000"/>
              </a:lnSpc>
              <a:defRPr/>
            </a:pPr>
            <a:r>
              <a:rPr lang="tr-TR" sz="5000" dirty="0" smtClean="0">
                <a:solidFill>
                  <a:schemeClr val="tx2">
                    <a:lumMod val="50000"/>
                  </a:schemeClr>
                </a:solidFill>
                <a:sym typeface="Wingdings" pitchFamily="2" charset="2"/>
              </a:rPr>
              <a:t>Demek ki </a:t>
            </a:r>
            <a:r>
              <a:rPr lang="tr-TR" sz="5000" dirty="0" smtClean="0">
                <a:solidFill>
                  <a:srgbClr val="FF0000"/>
                </a:solidFill>
                <a:sym typeface="Wingdings" pitchFamily="2" charset="2"/>
              </a:rPr>
              <a:t>24 saat </a:t>
            </a:r>
            <a:r>
              <a:rPr lang="tr-TR" sz="5000" dirty="0" smtClean="0">
                <a:solidFill>
                  <a:schemeClr val="tx2">
                    <a:lumMod val="50000"/>
                  </a:schemeClr>
                </a:solidFill>
                <a:sym typeface="Wingdings" pitchFamily="2" charset="2"/>
              </a:rPr>
              <a:t>içinde mesajın </a:t>
            </a:r>
            <a:r>
              <a:rPr lang="tr-TR" sz="5000" dirty="0" smtClean="0">
                <a:solidFill>
                  <a:srgbClr val="FF0000"/>
                </a:solidFill>
                <a:sym typeface="Wingdings" pitchFamily="2" charset="2"/>
              </a:rPr>
              <a:t>% 80</a:t>
            </a:r>
            <a:r>
              <a:rPr lang="tr-TR" sz="5000" dirty="0" smtClean="0">
                <a:solidFill>
                  <a:schemeClr val="tx2">
                    <a:lumMod val="50000"/>
                  </a:schemeClr>
                </a:solidFill>
                <a:sym typeface="Wingdings" pitchFamily="2" charset="2"/>
              </a:rPr>
              <a:t>’i</a:t>
            </a:r>
            <a:r>
              <a:rPr lang="tr-TR" sz="5000" dirty="0" smtClean="0">
                <a:sym typeface="Wingdings" pitchFamily="2" charset="2"/>
              </a:rPr>
              <a:t> </a:t>
            </a:r>
            <a:r>
              <a:rPr lang="tr-TR" sz="5000" dirty="0" smtClean="0">
                <a:solidFill>
                  <a:schemeClr val="tx2">
                    <a:lumMod val="50000"/>
                  </a:schemeClr>
                </a:solidFill>
                <a:sym typeface="Wingdings" pitchFamily="2" charset="2"/>
              </a:rPr>
              <a:t>unutulmaktadır.</a:t>
            </a:r>
            <a:endParaRPr lang="tr-TR" sz="5000" dirty="0">
              <a:solidFill>
                <a:schemeClr val="tx2">
                  <a:lumMod val="50000"/>
                </a:schemeClr>
              </a:solidFill>
              <a:sym typeface="Wingdings" pitchFamily="2" charset="2"/>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53998"/>
          </a:xfrm>
          <a:prstGeom prst="rect">
            <a:avLst/>
          </a:prstGeom>
          <a:noFill/>
        </p:spPr>
        <p:txBody>
          <a:bodyPr wrap="square" rtlCol="0">
            <a:spAutoFit/>
          </a:bodyPr>
          <a:lstStyle/>
          <a:p>
            <a:r>
              <a:rPr lang="tr-TR" sz="3000" b="1" dirty="0" smtClean="0">
                <a:solidFill>
                  <a:srgbClr val="FF0000"/>
                </a:solidFill>
              </a:rPr>
              <a:t>Etkili Dinleme</a:t>
            </a:r>
          </a:p>
        </p:txBody>
      </p:sp>
      <p:sp>
        <p:nvSpPr>
          <p:cNvPr id="15" name="14 Dikdörtgen"/>
          <p:cNvSpPr/>
          <p:nvPr/>
        </p:nvSpPr>
        <p:spPr>
          <a:xfrm>
            <a:off x="323528" y="1619157"/>
            <a:ext cx="8568952" cy="3461845"/>
          </a:xfrm>
          <a:prstGeom prst="rect">
            <a:avLst/>
          </a:prstGeom>
        </p:spPr>
        <p:txBody>
          <a:bodyPr wrap="square">
            <a:spAutoFit/>
          </a:bodyPr>
          <a:lstStyle/>
          <a:p>
            <a:pPr>
              <a:lnSpc>
                <a:spcPct val="80000"/>
              </a:lnSpc>
              <a:defRPr/>
            </a:pPr>
            <a:r>
              <a:rPr lang="tr-TR" altLang="tr-TR" sz="2800" dirty="0" smtClean="0">
                <a:solidFill>
                  <a:srgbClr val="FF0000"/>
                </a:solidFill>
              </a:rPr>
              <a:t>	</a:t>
            </a:r>
            <a:r>
              <a:rPr lang="tr-TR" altLang="tr-TR" sz="3500" dirty="0" smtClean="0">
                <a:solidFill>
                  <a:srgbClr val="FF0000"/>
                </a:solidFill>
              </a:rPr>
              <a:t>Dinleme </a:t>
            </a:r>
            <a:r>
              <a:rPr lang="tr-TR" altLang="tr-TR" sz="3500" dirty="0" smtClean="0">
                <a:solidFill>
                  <a:schemeClr val="accent1">
                    <a:lumMod val="50000"/>
                  </a:schemeClr>
                </a:solidFill>
              </a:rPr>
              <a:t>sözel mesajlardan bilgi ve fikirleri alma ve özümleme sürecidir. </a:t>
            </a:r>
            <a:r>
              <a:rPr lang="tr-TR" altLang="tr-TR" sz="2500" dirty="0" smtClean="0">
                <a:solidFill>
                  <a:schemeClr val="accent1">
                    <a:lumMod val="50000"/>
                  </a:schemeClr>
                </a:solidFill>
              </a:rPr>
              <a:t>(Smith,1986).</a:t>
            </a:r>
          </a:p>
          <a:p>
            <a:pPr>
              <a:lnSpc>
                <a:spcPct val="80000"/>
              </a:lnSpc>
              <a:defRPr/>
            </a:pPr>
            <a:endParaRPr lang="tr-TR" altLang="tr-TR" sz="3500" dirty="0" smtClean="0">
              <a:solidFill>
                <a:schemeClr val="accent1">
                  <a:lumMod val="50000"/>
                </a:schemeClr>
              </a:solidFill>
            </a:endParaRPr>
          </a:p>
          <a:p>
            <a:pPr>
              <a:lnSpc>
                <a:spcPct val="80000"/>
              </a:lnSpc>
              <a:defRPr/>
            </a:pPr>
            <a:r>
              <a:rPr lang="tr-TR" altLang="tr-TR" sz="3500" dirty="0" smtClean="0">
                <a:solidFill>
                  <a:schemeClr val="accent1">
                    <a:lumMod val="50000"/>
                  </a:schemeClr>
                </a:solidFill>
              </a:rPr>
              <a:t>	Karşımızdakini anlamak için dinlemeyi bilmek gerekir. </a:t>
            </a:r>
            <a:r>
              <a:rPr lang="tr-TR" altLang="tr-TR" sz="3500" dirty="0" smtClean="0">
                <a:solidFill>
                  <a:srgbClr val="FF0000"/>
                </a:solidFill>
              </a:rPr>
              <a:t>Dinlerken sorun, </a:t>
            </a:r>
            <a:r>
              <a:rPr lang="tr-TR" altLang="tr-TR" sz="3500" dirty="0" smtClean="0">
                <a:solidFill>
                  <a:schemeClr val="accent1">
                    <a:lumMod val="50000"/>
                  </a:schemeClr>
                </a:solidFill>
              </a:rPr>
              <a:t>zihnimizin konuşmacının konuşmasından daha hızlı çalışmasıdır.</a:t>
            </a:r>
          </a:p>
          <a:p>
            <a:pPr algn="just">
              <a:lnSpc>
                <a:spcPct val="80000"/>
              </a:lnSpc>
              <a:defRPr/>
            </a:pPr>
            <a:endParaRPr lang="tr-TR" altLang="tr-TR" sz="2800" dirty="0" smtClean="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20688"/>
            <a:ext cx="6048672" cy="630942"/>
          </a:xfrm>
          <a:prstGeom prst="rect">
            <a:avLst/>
          </a:prstGeom>
          <a:noFill/>
        </p:spPr>
        <p:txBody>
          <a:bodyPr wrap="square" rtlCol="0">
            <a:spAutoFit/>
          </a:bodyPr>
          <a:lstStyle/>
          <a:p>
            <a:r>
              <a:rPr lang="tr-TR" sz="3500" b="1" dirty="0" smtClean="0">
                <a:solidFill>
                  <a:srgbClr val="FF0000"/>
                </a:solidFill>
              </a:rPr>
              <a:t>Dinlerken Sorun</a:t>
            </a:r>
          </a:p>
        </p:txBody>
      </p:sp>
      <p:sp>
        <p:nvSpPr>
          <p:cNvPr id="17" name="Text Box 3"/>
          <p:cNvSpPr txBox="1">
            <a:spLocks noChangeArrowheads="1"/>
          </p:cNvSpPr>
          <p:nvPr/>
        </p:nvSpPr>
        <p:spPr bwMode="auto">
          <a:xfrm>
            <a:off x="457200" y="1524000"/>
            <a:ext cx="8229600" cy="5724644"/>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defRPr/>
            </a:pPr>
            <a:r>
              <a:rPr lang="tr-TR" sz="3000" dirty="0" smtClean="0">
                <a:solidFill>
                  <a:schemeClr val="accent1">
                    <a:lumMod val="50000"/>
                  </a:schemeClr>
                </a:solidFill>
                <a:latin typeface="+mn-lt"/>
                <a:sym typeface="Wingdings" pitchFamily="2" charset="2"/>
              </a:rPr>
              <a:t>İnsanlar dakikada </a:t>
            </a:r>
            <a:r>
              <a:rPr lang="tr-TR" sz="3000" u="sng" dirty="0" smtClean="0">
                <a:solidFill>
                  <a:srgbClr val="FF0000"/>
                </a:solidFill>
                <a:latin typeface="+mn-lt"/>
                <a:sym typeface="Wingdings" pitchFamily="2" charset="2"/>
              </a:rPr>
              <a:t>120-150</a:t>
            </a:r>
            <a:r>
              <a:rPr lang="tr-TR" sz="3000" dirty="0" smtClean="0">
                <a:solidFill>
                  <a:schemeClr val="accent1">
                    <a:lumMod val="50000"/>
                  </a:schemeClr>
                </a:solidFill>
                <a:latin typeface="+mn-lt"/>
                <a:sym typeface="Wingdings" pitchFamily="2" charset="2"/>
              </a:rPr>
              <a:t> kelime söyleyerek konuşmaktadırlar. Buna karşılık </a:t>
            </a:r>
            <a:r>
              <a:rPr lang="tr-TR" sz="3000" u="sng" dirty="0" smtClean="0">
                <a:solidFill>
                  <a:schemeClr val="accent1">
                    <a:lumMod val="50000"/>
                  </a:schemeClr>
                </a:solidFill>
                <a:latin typeface="+mn-lt"/>
                <a:sym typeface="Wingdings" pitchFamily="2" charset="2"/>
              </a:rPr>
              <a:t>insan düşüncesinin hızı  </a:t>
            </a:r>
            <a:r>
              <a:rPr lang="tr-TR" sz="3000" dirty="0" smtClean="0">
                <a:solidFill>
                  <a:schemeClr val="accent1">
                    <a:lumMod val="50000"/>
                  </a:schemeClr>
                </a:solidFill>
                <a:latin typeface="+mn-lt"/>
                <a:sym typeface="Wingdings" pitchFamily="2" charset="2"/>
              </a:rPr>
              <a:t>dakikada </a:t>
            </a:r>
            <a:r>
              <a:rPr lang="tr-TR" sz="3000" u="sng" dirty="0" smtClean="0">
                <a:solidFill>
                  <a:srgbClr val="FF0000"/>
                </a:solidFill>
                <a:latin typeface="+mn-lt"/>
                <a:sym typeface="Wingdings" pitchFamily="2" charset="2"/>
              </a:rPr>
              <a:t>1200-1500</a:t>
            </a:r>
            <a:r>
              <a:rPr lang="tr-TR" sz="3000" dirty="0" smtClean="0">
                <a:solidFill>
                  <a:schemeClr val="accent1">
                    <a:lumMod val="50000"/>
                  </a:schemeClr>
                </a:solidFill>
                <a:latin typeface="+mn-lt"/>
                <a:sym typeface="Wingdings" pitchFamily="2" charset="2"/>
              </a:rPr>
              <a:t> kelime arasındadır. </a:t>
            </a:r>
          </a:p>
          <a:p>
            <a:pPr algn="just" eaLnBrk="1" hangingPunct="1">
              <a:lnSpc>
                <a:spcPct val="150000"/>
              </a:lnSpc>
              <a:defRPr/>
            </a:pPr>
            <a:r>
              <a:rPr lang="tr-TR" sz="3000" dirty="0" smtClean="0">
                <a:solidFill>
                  <a:schemeClr val="accent1">
                    <a:lumMod val="50000"/>
                  </a:schemeClr>
                </a:solidFill>
                <a:latin typeface="+mn-lt"/>
                <a:sym typeface="Wingdings" pitchFamily="2" charset="2"/>
              </a:rPr>
              <a:t>Demek ki kişiler dinlerken düşüncelerinde boş zaman olmakta ve başka şeyler düşünmeye başlamaktadırlar.</a:t>
            </a:r>
          </a:p>
          <a:p>
            <a:pPr algn="just" eaLnBrk="1" hangingPunct="1">
              <a:lnSpc>
                <a:spcPct val="150000"/>
              </a:lnSpc>
              <a:spcBef>
                <a:spcPct val="170000"/>
              </a:spcBef>
              <a:buFont typeface="Wingdings" pitchFamily="2" charset="2"/>
              <a:buChar char="J"/>
              <a:defRPr/>
            </a:pPr>
            <a:endParaRPr lang="tr-TR" sz="3000" dirty="0" smtClean="0">
              <a:solidFill>
                <a:schemeClr val="accent1">
                  <a:lumMod val="50000"/>
                </a:schemeClr>
              </a:solidFill>
              <a:latin typeface="+mn-lt"/>
              <a:sym typeface="Wingdings" pitchFamily="2" charset="2"/>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53998"/>
          </a:xfrm>
          <a:prstGeom prst="rect">
            <a:avLst/>
          </a:prstGeom>
          <a:noFill/>
        </p:spPr>
        <p:txBody>
          <a:bodyPr wrap="square" rtlCol="0">
            <a:spAutoFit/>
          </a:bodyPr>
          <a:lstStyle/>
          <a:p>
            <a:r>
              <a:rPr lang="tr-TR" sz="3000" b="1" dirty="0" smtClean="0">
                <a:solidFill>
                  <a:srgbClr val="FF0000"/>
                </a:solidFill>
              </a:rPr>
              <a:t>Dinliyor muyuz?</a:t>
            </a:r>
          </a:p>
        </p:txBody>
      </p:sp>
      <p:sp>
        <p:nvSpPr>
          <p:cNvPr id="15" name="14 Dikdörtgen"/>
          <p:cNvSpPr/>
          <p:nvPr/>
        </p:nvSpPr>
        <p:spPr>
          <a:xfrm>
            <a:off x="323528" y="1619157"/>
            <a:ext cx="8568952" cy="4493538"/>
          </a:xfrm>
          <a:prstGeom prst="rect">
            <a:avLst/>
          </a:prstGeom>
        </p:spPr>
        <p:txBody>
          <a:bodyPr wrap="square">
            <a:spAutoFit/>
          </a:bodyPr>
          <a:lstStyle/>
          <a:p>
            <a:pPr algn="just">
              <a:defRPr/>
            </a:pPr>
            <a:r>
              <a:rPr lang="tr-TR" altLang="tr-TR" sz="2600" dirty="0" smtClean="0">
                <a:solidFill>
                  <a:schemeClr val="accent1">
                    <a:lumMod val="50000"/>
                  </a:schemeClr>
                </a:solidFill>
              </a:rPr>
              <a:t>Dinlerken aynı zamanda ne söyleyeceğinizi düşünür müsünüz?</a:t>
            </a:r>
          </a:p>
          <a:p>
            <a:pPr algn="just">
              <a:defRPr/>
            </a:pPr>
            <a:r>
              <a:rPr lang="tr-TR" altLang="tr-TR" sz="2600" dirty="0" smtClean="0">
                <a:solidFill>
                  <a:schemeClr val="accent1">
                    <a:lumMod val="50000"/>
                  </a:schemeClr>
                </a:solidFill>
              </a:rPr>
              <a:t>Karşınızdakinin söylediklerini kendi bildiğinizi esas alarak mı dinlersiniz?</a:t>
            </a:r>
          </a:p>
          <a:p>
            <a:pPr algn="just">
              <a:defRPr/>
            </a:pPr>
            <a:r>
              <a:rPr lang="tr-TR" altLang="tr-TR" sz="2600" dirty="0" smtClean="0">
                <a:solidFill>
                  <a:schemeClr val="accent1">
                    <a:lumMod val="50000"/>
                  </a:schemeClr>
                </a:solidFill>
              </a:rPr>
              <a:t>Dinlerken çevre faktörleri konsantrasyonunuzun dağılmasına neden olur mu?</a:t>
            </a:r>
          </a:p>
          <a:p>
            <a:pPr algn="just">
              <a:defRPr/>
            </a:pPr>
            <a:r>
              <a:rPr lang="tr-TR" altLang="tr-TR" sz="2600" dirty="0" smtClean="0">
                <a:solidFill>
                  <a:schemeClr val="accent1">
                    <a:lumMod val="50000"/>
                  </a:schemeClr>
                </a:solidFill>
              </a:rPr>
              <a:t>Dinlerken sıkıldığınız zaman vücut diliniz bunu belli eder mi?</a:t>
            </a:r>
          </a:p>
          <a:p>
            <a:pPr algn="just">
              <a:defRPr/>
            </a:pPr>
            <a:r>
              <a:rPr lang="tr-TR" altLang="tr-TR" sz="2600" dirty="0" smtClean="0">
                <a:solidFill>
                  <a:schemeClr val="accent1">
                    <a:lumMod val="50000"/>
                  </a:schemeClr>
                </a:solidFill>
              </a:rPr>
              <a:t>Karşınızdakinin sözünü bitirmesine izin vermeyip onun yerine cümleyi tamamlar mısınız?</a:t>
            </a:r>
          </a:p>
          <a:p>
            <a:pPr algn="just">
              <a:defRPr/>
            </a:pPr>
            <a:endParaRPr lang="tr-TR" altLang="tr-TR" sz="2600" dirty="0" smtClean="0">
              <a:solidFill>
                <a:srgbClr val="FF0000"/>
              </a:solidFill>
            </a:endParaRPr>
          </a:p>
          <a:p>
            <a:pPr algn="just">
              <a:defRPr/>
            </a:pPr>
            <a:r>
              <a:rPr lang="tr-TR" altLang="tr-TR" sz="2600" dirty="0" smtClean="0">
                <a:solidFill>
                  <a:srgbClr val="FF0000"/>
                </a:solidFill>
              </a:rPr>
              <a:t>	Bu sorulara genellikle ”evet” cevabı veriyorsanız dinleme ile ilgili problemler yaşamanız olasıdır.</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84775"/>
          </a:xfrm>
          <a:prstGeom prst="rect">
            <a:avLst/>
          </a:prstGeom>
          <a:noFill/>
        </p:spPr>
        <p:txBody>
          <a:bodyPr wrap="square" rtlCol="0">
            <a:spAutoFit/>
          </a:bodyPr>
          <a:lstStyle/>
          <a:p>
            <a:r>
              <a:rPr lang="tr-TR" sz="3200" b="1" dirty="0" smtClean="0">
                <a:solidFill>
                  <a:srgbClr val="FF0000"/>
                </a:solidFill>
              </a:rPr>
              <a:t>Düşünürden İnciler</a:t>
            </a:r>
          </a:p>
        </p:txBody>
      </p:sp>
      <p:sp>
        <p:nvSpPr>
          <p:cNvPr id="17" name="Rectangle 3"/>
          <p:cNvSpPr txBox="1">
            <a:spLocks noChangeArrowheads="1"/>
          </p:cNvSpPr>
          <p:nvPr/>
        </p:nvSpPr>
        <p:spPr>
          <a:xfrm>
            <a:off x="533400" y="1752600"/>
            <a:ext cx="7772400" cy="4643438"/>
          </a:xfrm>
          <a:prstGeom prst="rect">
            <a:avLst/>
          </a:prstGeom>
        </p:spPr>
        <p:txBody>
          <a:bodyPr>
            <a:normAutofit fontScale="85000" lnSpcReduction="20000"/>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ct val="20000"/>
              </a:spcBef>
              <a:defRPr/>
            </a:pPr>
            <a:r>
              <a:rPr lang="tr-TR" sz="3000" b="1" dirty="0" smtClean="0">
                <a:solidFill>
                  <a:schemeClr val="accent1">
                    <a:lumMod val="50000"/>
                  </a:schemeClr>
                </a:solidFill>
                <a:latin typeface="Calibri" pitchFamily="34" charset="0"/>
              </a:rPr>
              <a:t>Söylediklerinize</a:t>
            </a:r>
            <a:r>
              <a:rPr lang="tr-TR" sz="3000" dirty="0" smtClean="0">
                <a:solidFill>
                  <a:schemeClr val="accent1">
                    <a:lumMod val="50000"/>
                  </a:schemeClr>
                </a:solidFill>
                <a:latin typeface="Calibri" pitchFamily="34" charset="0"/>
              </a:rPr>
              <a:t> dikkat edin </a:t>
            </a:r>
            <a:r>
              <a:rPr lang="tr-TR" sz="3000" dirty="0" smtClean="0">
                <a:solidFill>
                  <a:srgbClr val="FF0000"/>
                </a:solidFill>
                <a:latin typeface="Calibri" pitchFamily="34" charset="0"/>
              </a:rPr>
              <a:t>düşüncelere</a:t>
            </a:r>
            <a:r>
              <a:rPr lang="tr-TR" sz="3000" dirty="0" smtClean="0">
                <a:solidFill>
                  <a:schemeClr val="accent1">
                    <a:lumMod val="50000"/>
                  </a:schemeClr>
                </a:solidFill>
                <a:latin typeface="Calibri" pitchFamily="34" charset="0"/>
              </a:rPr>
              <a:t> dönüşür</a:t>
            </a:r>
            <a:endParaRPr lang="en-US" sz="3000" dirty="0" smtClean="0">
              <a:solidFill>
                <a:schemeClr val="accent1">
                  <a:lumMod val="50000"/>
                </a:schemeClr>
              </a:solidFill>
              <a:latin typeface="Calibri" pitchFamily="34" charset="0"/>
            </a:endParaRPr>
          </a:p>
          <a:p>
            <a:pPr eaLnBrk="1" hangingPunct="1">
              <a:lnSpc>
                <a:spcPct val="150000"/>
              </a:lnSpc>
              <a:spcBef>
                <a:spcPct val="20000"/>
              </a:spcBef>
              <a:defRPr/>
            </a:pPr>
            <a:r>
              <a:rPr lang="tr-TR" sz="3000" b="1" dirty="0" smtClean="0">
                <a:solidFill>
                  <a:schemeClr val="accent1">
                    <a:lumMod val="50000"/>
                  </a:schemeClr>
                </a:solidFill>
                <a:latin typeface="Calibri" pitchFamily="34" charset="0"/>
              </a:rPr>
              <a:t>Düşüncelerinize</a:t>
            </a:r>
            <a:r>
              <a:rPr lang="tr-TR" sz="3000" dirty="0" smtClean="0">
                <a:solidFill>
                  <a:schemeClr val="accent1">
                    <a:lumMod val="50000"/>
                  </a:schemeClr>
                </a:solidFill>
                <a:latin typeface="Calibri" pitchFamily="34" charset="0"/>
              </a:rPr>
              <a:t> dikkat edin </a:t>
            </a:r>
            <a:r>
              <a:rPr lang="tr-TR" sz="3000" dirty="0" smtClean="0">
                <a:solidFill>
                  <a:srgbClr val="FF0000"/>
                </a:solidFill>
                <a:latin typeface="Calibri" pitchFamily="34" charset="0"/>
              </a:rPr>
              <a:t>duygularınıza</a:t>
            </a:r>
            <a:r>
              <a:rPr lang="tr-TR" sz="3000" dirty="0" smtClean="0">
                <a:solidFill>
                  <a:schemeClr val="accent1">
                    <a:lumMod val="50000"/>
                  </a:schemeClr>
                </a:solidFill>
                <a:latin typeface="Calibri" pitchFamily="34" charset="0"/>
              </a:rPr>
              <a:t> dönüşür,</a:t>
            </a:r>
            <a:endParaRPr lang="en-US" sz="3000" dirty="0" smtClean="0">
              <a:solidFill>
                <a:schemeClr val="accent1">
                  <a:lumMod val="50000"/>
                </a:schemeClr>
              </a:solidFill>
              <a:latin typeface="Calibri" pitchFamily="34" charset="0"/>
            </a:endParaRPr>
          </a:p>
          <a:p>
            <a:pPr eaLnBrk="1" hangingPunct="1">
              <a:lnSpc>
                <a:spcPct val="150000"/>
              </a:lnSpc>
              <a:spcBef>
                <a:spcPct val="20000"/>
              </a:spcBef>
              <a:defRPr/>
            </a:pPr>
            <a:r>
              <a:rPr lang="tr-TR" sz="3000" b="1" dirty="0" smtClean="0">
                <a:solidFill>
                  <a:schemeClr val="accent1">
                    <a:lumMod val="50000"/>
                  </a:schemeClr>
                </a:solidFill>
                <a:latin typeface="Calibri" pitchFamily="34" charset="0"/>
              </a:rPr>
              <a:t>Duygularınıza</a:t>
            </a:r>
            <a:r>
              <a:rPr lang="tr-TR" sz="3000" dirty="0" smtClean="0">
                <a:solidFill>
                  <a:schemeClr val="accent1">
                    <a:lumMod val="50000"/>
                  </a:schemeClr>
                </a:solidFill>
                <a:latin typeface="Calibri" pitchFamily="34" charset="0"/>
              </a:rPr>
              <a:t> dikkat edin </a:t>
            </a:r>
            <a:r>
              <a:rPr lang="tr-TR" sz="3000" dirty="0" smtClean="0">
                <a:solidFill>
                  <a:srgbClr val="FF0000"/>
                </a:solidFill>
                <a:latin typeface="Calibri" pitchFamily="34" charset="0"/>
              </a:rPr>
              <a:t>davranışlarınıza </a:t>
            </a:r>
            <a:r>
              <a:rPr lang="tr-TR" sz="3000" dirty="0" smtClean="0">
                <a:solidFill>
                  <a:schemeClr val="accent1">
                    <a:lumMod val="50000"/>
                  </a:schemeClr>
                </a:solidFill>
                <a:latin typeface="Calibri" pitchFamily="34" charset="0"/>
              </a:rPr>
              <a:t>dönüşür</a:t>
            </a:r>
            <a:endParaRPr lang="en-US" sz="3000" dirty="0" smtClean="0">
              <a:solidFill>
                <a:schemeClr val="accent1">
                  <a:lumMod val="50000"/>
                </a:schemeClr>
              </a:solidFill>
              <a:latin typeface="Calibri" pitchFamily="34" charset="0"/>
            </a:endParaRPr>
          </a:p>
          <a:p>
            <a:pPr eaLnBrk="1" hangingPunct="1">
              <a:lnSpc>
                <a:spcPct val="150000"/>
              </a:lnSpc>
              <a:spcBef>
                <a:spcPct val="20000"/>
              </a:spcBef>
              <a:defRPr/>
            </a:pPr>
            <a:r>
              <a:rPr lang="tr-TR" sz="3000" b="1" dirty="0" smtClean="0">
                <a:solidFill>
                  <a:schemeClr val="accent1">
                    <a:lumMod val="50000"/>
                  </a:schemeClr>
                </a:solidFill>
                <a:latin typeface="Calibri" pitchFamily="34" charset="0"/>
              </a:rPr>
              <a:t>Davranışlarınıza </a:t>
            </a:r>
            <a:r>
              <a:rPr lang="tr-TR" sz="3000" dirty="0" smtClean="0">
                <a:solidFill>
                  <a:schemeClr val="accent1">
                    <a:lumMod val="50000"/>
                  </a:schemeClr>
                </a:solidFill>
                <a:latin typeface="Calibri" pitchFamily="34" charset="0"/>
              </a:rPr>
              <a:t>dikkat edin </a:t>
            </a:r>
            <a:r>
              <a:rPr lang="tr-TR" sz="3000" dirty="0" smtClean="0">
                <a:solidFill>
                  <a:srgbClr val="FF0000"/>
                </a:solidFill>
                <a:latin typeface="Calibri" pitchFamily="34" charset="0"/>
              </a:rPr>
              <a:t>alışkanlıklara </a:t>
            </a:r>
            <a:r>
              <a:rPr lang="tr-TR" sz="3000" dirty="0" smtClean="0">
                <a:solidFill>
                  <a:schemeClr val="accent1">
                    <a:lumMod val="50000"/>
                  </a:schemeClr>
                </a:solidFill>
                <a:latin typeface="Calibri" pitchFamily="34" charset="0"/>
              </a:rPr>
              <a:t>dönüşür,</a:t>
            </a:r>
            <a:endParaRPr lang="en-US" sz="3000" dirty="0" smtClean="0">
              <a:solidFill>
                <a:schemeClr val="accent1">
                  <a:lumMod val="50000"/>
                </a:schemeClr>
              </a:solidFill>
              <a:latin typeface="Calibri" pitchFamily="34" charset="0"/>
            </a:endParaRPr>
          </a:p>
          <a:p>
            <a:pPr eaLnBrk="1" hangingPunct="1">
              <a:lnSpc>
                <a:spcPct val="150000"/>
              </a:lnSpc>
              <a:spcBef>
                <a:spcPct val="20000"/>
              </a:spcBef>
              <a:defRPr/>
            </a:pPr>
            <a:r>
              <a:rPr lang="tr-TR" sz="3000" b="1" dirty="0" smtClean="0">
                <a:solidFill>
                  <a:schemeClr val="accent1">
                    <a:lumMod val="50000"/>
                  </a:schemeClr>
                </a:solidFill>
                <a:latin typeface="Calibri" pitchFamily="34" charset="0"/>
              </a:rPr>
              <a:t>Alışkanlıklarınıza </a:t>
            </a:r>
            <a:r>
              <a:rPr lang="tr-TR" sz="3000" dirty="0" smtClean="0">
                <a:solidFill>
                  <a:schemeClr val="accent1">
                    <a:lumMod val="50000"/>
                  </a:schemeClr>
                </a:solidFill>
                <a:latin typeface="Calibri" pitchFamily="34" charset="0"/>
              </a:rPr>
              <a:t>dikkat edin </a:t>
            </a:r>
            <a:r>
              <a:rPr lang="tr-TR" sz="3000" dirty="0" smtClean="0">
                <a:solidFill>
                  <a:srgbClr val="FF0000"/>
                </a:solidFill>
                <a:latin typeface="Calibri" pitchFamily="34" charset="0"/>
              </a:rPr>
              <a:t>değerlerinize</a:t>
            </a:r>
            <a:r>
              <a:rPr lang="tr-TR" sz="3000" dirty="0" smtClean="0">
                <a:solidFill>
                  <a:schemeClr val="accent1">
                    <a:lumMod val="50000"/>
                  </a:schemeClr>
                </a:solidFill>
                <a:latin typeface="Calibri" pitchFamily="34" charset="0"/>
              </a:rPr>
              <a:t> dönüşür,</a:t>
            </a:r>
            <a:endParaRPr lang="en-US" sz="3000" dirty="0" smtClean="0">
              <a:solidFill>
                <a:schemeClr val="accent1">
                  <a:lumMod val="50000"/>
                </a:schemeClr>
              </a:solidFill>
              <a:latin typeface="Calibri" pitchFamily="34" charset="0"/>
            </a:endParaRPr>
          </a:p>
          <a:p>
            <a:pPr eaLnBrk="1" hangingPunct="1">
              <a:lnSpc>
                <a:spcPct val="150000"/>
              </a:lnSpc>
              <a:spcBef>
                <a:spcPct val="20000"/>
              </a:spcBef>
              <a:defRPr/>
            </a:pPr>
            <a:r>
              <a:rPr lang="tr-TR" sz="3000" b="1" dirty="0" smtClean="0">
                <a:solidFill>
                  <a:schemeClr val="accent1">
                    <a:lumMod val="50000"/>
                  </a:schemeClr>
                </a:solidFill>
                <a:latin typeface="Calibri" pitchFamily="34" charset="0"/>
              </a:rPr>
              <a:t>Değerlerinize</a:t>
            </a:r>
            <a:r>
              <a:rPr lang="tr-TR" sz="3000" dirty="0" smtClean="0">
                <a:solidFill>
                  <a:schemeClr val="accent1">
                    <a:lumMod val="50000"/>
                  </a:schemeClr>
                </a:solidFill>
                <a:latin typeface="Calibri" pitchFamily="34" charset="0"/>
              </a:rPr>
              <a:t> dikkat edin </a:t>
            </a:r>
            <a:r>
              <a:rPr lang="tr-TR" sz="3000" dirty="0" smtClean="0">
                <a:solidFill>
                  <a:srgbClr val="FF0000"/>
                </a:solidFill>
                <a:latin typeface="Calibri" pitchFamily="34" charset="0"/>
              </a:rPr>
              <a:t>karakterinize </a:t>
            </a:r>
            <a:r>
              <a:rPr lang="tr-TR" sz="3000" dirty="0" smtClean="0">
                <a:solidFill>
                  <a:schemeClr val="accent1">
                    <a:lumMod val="50000"/>
                  </a:schemeClr>
                </a:solidFill>
                <a:latin typeface="Calibri" pitchFamily="34" charset="0"/>
              </a:rPr>
              <a:t>dönüşür,</a:t>
            </a:r>
            <a:endParaRPr lang="en-US" sz="3000" dirty="0" smtClean="0">
              <a:solidFill>
                <a:schemeClr val="accent1">
                  <a:lumMod val="50000"/>
                </a:schemeClr>
              </a:solidFill>
              <a:latin typeface="Calibri" pitchFamily="34" charset="0"/>
            </a:endParaRPr>
          </a:p>
          <a:p>
            <a:pPr eaLnBrk="1" hangingPunct="1">
              <a:lnSpc>
                <a:spcPct val="150000"/>
              </a:lnSpc>
              <a:spcBef>
                <a:spcPct val="20000"/>
              </a:spcBef>
              <a:defRPr/>
            </a:pPr>
            <a:r>
              <a:rPr lang="tr-TR" sz="3000" b="1" dirty="0" smtClean="0">
                <a:solidFill>
                  <a:schemeClr val="accent1">
                    <a:lumMod val="50000"/>
                  </a:schemeClr>
                </a:solidFill>
                <a:latin typeface="Calibri" pitchFamily="34" charset="0"/>
              </a:rPr>
              <a:t>Karakterinize</a:t>
            </a:r>
            <a:r>
              <a:rPr lang="tr-TR" sz="3000" dirty="0" smtClean="0">
                <a:solidFill>
                  <a:schemeClr val="accent1">
                    <a:lumMod val="50000"/>
                  </a:schemeClr>
                </a:solidFill>
                <a:latin typeface="Calibri" pitchFamily="34" charset="0"/>
              </a:rPr>
              <a:t> dikkat edin </a:t>
            </a:r>
            <a:r>
              <a:rPr lang="tr-TR" sz="3000" dirty="0" smtClean="0">
                <a:solidFill>
                  <a:srgbClr val="FF0000"/>
                </a:solidFill>
                <a:latin typeface="Calibri" pitchFamily="34" charset="0"/>
              </a:rPr>
              <a:t>kaderinize</a:t>
            </a:r>
            <a:r>
              <a:rPr lang="tr-TR" sz="3000" dirty="0" smtClean="0">
                <a:solidFill>
                  <a:schemeClr val="accent1">
                    <a:lumMod val="50000"/>
                  </a:schemeClr>
                </a:solidFill>
                <a:latin typeface="Calibri" pitchFamily="34" charset="0"/>
              </a:rPr>
              <a:t> dönüşür.</a:t>
            </a:r>
            <a:endParaRPr lang="en-US" sz="3000" dirty="0" smtClean="0">
              <a:solidFill>
                <a:schemeClr val="accent1">
                  <a:lumMod val="50000"/>
                </a:schemeClr>
              </a:solidFill>
              <a:latin typeface="Calibri" pitchFamily="34" charset="0"/>
            </a:endParaRPr>
          </a:p>
          <a:p>
            <a:pPr eaLnBrk="1" hangingPunct="1">
              <a:lnSpc>
                <a:spcPct val="70000"/>
              </a:lnSpc>
              <a:spcBef>
                <a:spcPct val="20000"/>
              </a:spcBef>
              <a:defRPr/>
            </a:pPr>
            <a:r>
              <a:rPr lang="tr-TR" sz="2600" b="1" dirty="0" smtClean="0">
                <a:effectLst>
                  <a:outerShdw blurRad="38100" dist="38100" dir="2700000" algn="tl">
                    <a:srgbClr val="C0C0C0"/>
                  </a:outerShdw>
                </a:effectLst>
                <a:latin typeface="Calibri" pitchFamily="34" charset="0"/>
              </a:rPr>
              <a:t>												</a:t>
            </a:r>
            <a:r>
              <a:rPr lang="tr-TR" sz="2600" dirty="0" smtClean="0">
                <a:solidFill>
                  <a:srgbClr val="660066"/>
                </a:solidFill>
                <a:latin typeface="Calibri" pitchFamily="34" charset="0"/>
              </a:rPr>
              <a:t>			</a:t>
            </a:r>
            <a:r>
              <a:rPr lang="tr-TR" sz="2600" b="1" dirty="0" smtClean="0">
                <a:solidFill>
                  <a:srgbClr val="660066"/>
                </a:solidFill>
                <a:latin typeface="Calibri" pitchFamily="34" charset="0"/>
              </a:rPr>
              <a:t> </a:t>
            </a:r>
            <a:endParaRPr lang="en-US" sz="2600" b="1" dirty="0" smtClean="0">
              <a:solidFill>
                <a:srgbClr val="660066"/>
              </a:solidFill>
              <a:latin typeface="Calibri" pitchFamily="34" charset="0"/>
            </a:endParaRPr>
          </a:p>
          <a:p>
            <a:pPr eaLnBrk="1" hangingPunct="1">
              <a:lnSpc>
                <a:spcPct val="70000"/>
              </a:lnSpc>
              <a:spcBef>
                <a:spcPct val="20000"/>
              </a:spcBef>
              <a:buFont typeface="Arial" charset="0"/>
              <a:buChar char="•"/>
              <a:defRPr/>
            </a:pPr>
            <a:endParaRPr lang="tr-TR" sz="2200" b="1" dirty="0" smtClean="0">
              <a:solidFill>
                <a:srgbClr val="660066"/>
              </a:solidFill>
              <a:latin typeface="Calibri" pitchFamily="34"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403648" y="673532"/>
            <a:ext cx="6048672" cy="523220"/>
          </a:xfrm>
          <a:prstGeom prst="rect">
            <a:avLst/>
          </a:prstGeom>
          <a:noFill/>
        </p:spPr>
        <p:txBody>
          <a:bodyPr wrap="square" rtlCol="0">
            <a:spAutoFit/>
          </a:bodyPr>
          <a:lstStyle/>
          <a:p>
            <a:r>
              <a:rPr lang="tr-TR" sz="2800" b="1" dirty="0" smtClean="0">
                <a:solidFill>
                  <a:srgbClr val="FF0000"/>
                </a:solidFill>
              </a:rPr>
              <a:t>Başarılı Bir Öğretmenlik İçin</a:t>
            </a:r>
          </a:p>
        </p:txBody>
      </p:sp>
      <p:sp>
        <p:nvSpPr>
          <p:cNvPr id="15" name="Rectangle 6"/>
          <p:cNvSpPr>
            <a:spLocks noChangeArrowheads="1"/>
          </p:cNvSpPr>
          <p:nvPr/>
        </p:nvSpPr>
        <p:spPr bwMode="auto">
          <a:xfrm>
            <a:off x="323528" y="1600200"/>
            <a:ext cx="8568952" cy="1815882"/>
          </a:xfrm>
          <a:prstGeom prst="rect">
            <a:avLst/>
          </a:prstGeom>
          <a:noFill/>
          <a:ln w="9525">
            <a:noFill/>
            <a:miter lim="800000"/>
            <a:headEnd/>
            <a:tailEnd/>
          </a:ln>
        </p:spPr>
        <p:txBody>
          <a:bodyPr wrap="square">
            <a:spAutoFit/>
          </a:bodyPr>
          <a:lstStyle/>
          <a:p>
            <a:pPr eaLnBrk="1" hangingPunct="1"/>
            <a:r>
              <a:rPr lang="tr-TR" altLang="tr-TR" sz="2800" dirty="0">
                <a:solidFill>
                  <a:schemeClr val="tx2">
                    <a:lumMod val="50000"/>
                  </a:schemeClr>
                </a:solidFill>
                <a:cs typeface="Times New Roman" pitchFamily="18" charset="0"/>
              </a:rPr>
              <a:t>Bir öğretmenin İLETİŞİMDE tam olarak başarılı olabilmesi, öncelikle öğrencilerle </a:t>
            </a:r>
            <a:r>
              <a:rPr lang="tr-TR" altLang="tr-TR" sz="2800" u="sng" dirty="0">
                <a:solidFill>
                  <a:srgbClr val="FF0000"/>
                </a:solidFill>
                <a:cs typeface="Times New Roman" pitchFamily="18" charset="0"/>
              </a:rPr>
              <a:t>iyi bir </a:t>
            </a:r>
            <a:r>
              <a:rPr lang="tr-TR" altLang="tr-TR" sz="2800" u="sng" dirty="0" smtClean="0">
                <a:solidFill>
                  <a:srgbClr val="FF0000"/>
                </a:solidFill>
                <a:cs typeface="Times New Roman" pitchFamily="18" charset="0"/>
              </a:rPr>
              <a:t>iletişim</a:t>
            </a:r>
            <a:r>
              <a:rPr lang="tr-TR" altLang="tr-TR" sz="2800" dirty="0" smtClean="0">
                <a:solidFill>
                  <a:srgbClr val="FF0000"/>
                </a:solidFill>
                <a:cs typeface="Times New Roman" pitchFamily="18" charset="0"/>
              </a:rPr>
              <a:t> </a:t>
            </a:r>
            <a:r>
              <a:rPr lang="tr-TR" altLang="tr-TR" sz="2800" dirty="0" smtClean="0">
                <a:solidFill>
                  <a:schemeClr val="tx2">
                    <a:lumMod val="50000"/>
                  </a:schemeClr>
                </a:solidFill>
                <a:cs typeface="Times New Roman" pitchFamily="18" charset="0"/>
              </a:rPr>
              <a:t>kurabilmesine </a:t>
            </a:r>
            <a:r>
              <a:rPr lang="tr-TR" altLang="tr-TR" sz="2800" dirty="0">
                <a:solidFill>
                  <a:schemeClr val="tx2">
                    <a:lumMod val="50000"/>
                  </a:schemeClr>
                </a:solidFill>
                <a:cs typeface="Times New Roman" pitchFamily="18" charset="0"/>
              </a:rPr>
              <a:t>bağlıdır. </a:t>
            </a:r>
            <a:endParaRPr lang="tr-TR" altLang="tr-TR" sz="2800" dirty="0" smtClean="0">
              <a:solidFill>
                <a:schemeClr val="tx2">
                  <a:lumMod val="50000"/>
                </a:schemeClr>
              </a:solidFill>
              <a:cs typeface="Times New Roman" pitchFamily="18" charset="0"/>
            </a:endParaRPr>
          </a:p>
          <a:p>
            <a:pPr eaLnBrk="1" hangingPunct="1"/>
            <a:r>
              <a:rPr lang="tr-TR" altLang="tr-TR" sz="2800" dirty="0" smtClean="0">
                <a:solidFill>
                  <a:schemeClr val="tx2">
                    <a:lumMod val="50000"/>
                  </a:schemeClr>
                </a:solidFill>
                <a:cs typeface="Times New Roman" pitchFamily="18" charset="0"/>
              </a:rPr>
              <a:t>Bunun </a:t>
            </a:r>
            <a:r>
              <a:rPr lang="tr-TR" altLang="tr-TR" sz="2800" dirty="0">
                <a:solidFill>
                  <a:schemeClr val="tx2">
                    <a:lumMod val="50000"/>
                  </a:schemeClr>
                </a:solidFill>
                <a:cs typeface="Times New Roman" pitchFamily="18" charset="0"/>
              </a:rPr>
              <a:t>için öğretmenlerin :</a:t>
            </a:r>
            <a:endParaRPr lang="tr-TR" altLang="tr-TR" sz="2800" dirty="0">
              <a:solidFill>
                <a:schemeClr val="tx2">
                  <a:lumMod val="50000"/>
                </a:schemeClr>
              </a:solidFill>
            </a:endParaRPr>
          </a:p>
        </p:txBody>
      </p:sp>
      <p:sp>
        <p:nvSpPr>
          <p:cNvPr id="18" name="Text Box 7"/>
          <p:cNvSpPr txBox="1">
            <a:spLocks noChangeArrowheads="1"/>
          </p:cNvSpPr>
          <p:nvPr/>
        </p:nvSpPr>
        <p:spPr bwMode="auto">
          <a:xfrm>
            <a:off x="4283968" y="2882924"/>
            <a:ext cx="4248472" cy="3354388"/>
          </a:xfrm>
          <a:prstGeom prst="rect">
            <a:avLst/>
          </a:prstGeom>
          <a:noFill/>
          <a:ln w="9525">
            <a:noFill/>
            <a:miter lim="800000"/>
            <a:headEnd/>
            <a:tailEnd/>
          </a:ln>
        </p:spPr>
        <p:txBody>
          <a:bodyPr wrap="square">
            <a:spAutoFit/>
          </a:bodyPr>
          <a:lstStyle/>
          <a:p>
            <a:pPr eaLnBrk="1" hangingPunct="1">
              <a:spcBef>
                <a:spcPct val="50000"/>
              </a:spcBef>
              <a:defRPr/>
            </a:pPr>
            <a:r>
              <a:rPr lang="tr-TR" sz="3000" dirty="0">
                <a:solidFill>
                  <a:srgbClr val="FF0000"/>
                </a:solidFill>
                <a:latin typeface="+mn-lt"/>
              </a:rPr>
              <a:t>Etkin </a:t>
            </a:r>
            <a:r>
              <a:rPr lang="tr-TR" sz="3000" dirty="0" smtClean="0">
                <a:solidFill>
                  <a:srgbClr val="FF0000"/>
                </a:solidFill>
                <a:latin typeface="+mn-lt"/>
              </a:rPr>
              <a:t>dinleme</a:t>
            </a:r>
            <a:endParaRPr lang="tr-TR" sz="3000" dirty="0">
              <a:solidFill>
                <a:srgbClr val="FF0000"/>
              </a:solidFill>
              <a:latin typeface="+mn-lt"/>
            </a:endParaRPr>
          </a:p>
          <a:p>
            <a:pPr eaLnBrk="1" hangingPunct="1">
              <a:spcBef>
                <a:spcPct val="50000"/>
              </a:spcBef>
              <a:defRPr/>
            </a:pPr>
            <a:r>
              <a:rPr lang="tr-TR" sz="3000" dirty="0">
                <a:solidFill>
                  <a:srgbClr val="FF0000"/>
                </a:solidFill>
                <a:latin typeface="+mn-lt"/>
              </a:rPr>
              <a:t>Ben dili </a:t>
            </a:r>
            <a:r>
              <a:rPr lang="tr-TR" sz="3000" dirty="0" smtClean="0">
                <a:solidFill>
                  <a:srgbClr val="FF0000"/>
                </a:solidFill>
                <a:latin typeface="+mn-lt"/>
              </a:rPr>
              <a:t>kullanmak</a:t>
            </a:r>
            <a:endParaRPr lang="tr-TR" sz="3000" dirty="0">
              <a:solidFill>
                <a:srgbClr val="FF0000"/>
              </a:solidFill>
              <a:latin typeface="+mn-lt"/>
            </a:endParaRPr>
          </a:p>
          <a:p>
            <a:pPr eaLnBrk="1" hangingPunct="1">
              <a:spcBef>
                <a:spcPct val="50000"/>
              </a:spcBef>
              <a:defRPr/>
            </a:pPr>
            <a:r>
              <a:rPr lang="tr-TR" sz="3000" dirty="0">
                <a:solidFill>
                  <a:srgbClr val="FF0000"/>
                </a:solidFill>
                <a:latin typeface="+mn-lt"/>
              </a:rPr>
              <a:t>Göz </a:t>
            </a:r>
            <a:r>
              <a:rPr lang="tr-TR" sz="3000" dirty="0" smtClean="0">
                <a:solidFill>
                  <a:srgbClr val="FF0000"/>
                </a:solidFill>
                <a:latin typeface="+mn-lt"/>
              </a:rPr>
              <a:t>teması kurmak</a:t>
            </a:r>
            <a:endParaRPr lang="tr-TR" sz="3000" dirty="0">
              <a:solidFill>
                <a:srgbClr val="FF0000"/>
              </a:solidFill>
              <a:latin typeface="+mn-lt"/>
            </a:endParaRPr>
          </a:p>
          <a:p>
            <a:pPr eaLnBrk="1" hangingPunct="1">
              <a:spcBef>
                <a:spcPct val="50000"/>
              </a:spcBef>
              <a:defRPr/>
            </a:pPr>
            <a:r>
              <a:rPr lang="tr-TR" sz="3000" dirty="0" smtClean="0">
                <a:solidFill>
                  <a:srgbClr val="FF0000"/>
                </a:solidFill>
                <a:latin typeface="+mn-lt"/>
              </a:rPr>
              <a:t>Bekleme süresi</a:t>
            </a:r>
          </a:p>
          <a:p>
            <a:pPr eaLnBrk="1" hangingPunct="1">
              <a:spcBef>
                <a:spcPct val="50000"/>
              </a:spcBef>
              <a:defRPr/>
            </a:pPr>
            <a:r>
              <a:rPr lang="tr-TR" sz="3000" dirty="0" smtClean="0">
                <a:solidFill>
                  <a:srgbClr val="FF0000"/>
                </a:solidFill>
                <a:latin typeface="+mn-lt"/>
              </a:rPr>
              <a:t>Kişiler </a:t>
            </a:r>
            <a:r>
              <a:rPr lang="tr-TR" sz="3000" dirty="0">
                <a:solidFill>
                  <a:srgbClr val="FF0000"/>
                </a:solidFill>
                <a:latin typeface="+mn-lt"/>
              </a:rPr>
              <a:t>arası sosyal </a:t>
            </a:r>
            <a:r>
              <a:rPr lang="tr-TR" sz="3000" dirty="0" smtClean="0">
                <a:solidFill>
                  <a:srgbClr val="FF0000"/>
                </a:solidFill>
                <a:latin typeface="+mn-lt"/>
              </a:rPr>
              <a:t>mesafe </a:t>
            </a:r>
            <a:endParaRPr lang="tr-TR" sz="3000" dirty="0">
              <a:solidFill>
                <a:srgbClr val="FF0000"/>
              </a:solidFill>
              <a:latin typeface="+mn-lt"/>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Dikkat</a:t>
            </a:r>
          </a:p>
        </p:txBody>
      </p:sp>
      <p:sp>
        <p:nvSpPr>
          <p:cNvPr id="18" name="Text Box 7"/>
          <p:cNvSpPr txBox="1">
            <a:spLocks noChangeArrowheads="1"/>
          </p:cNvSpPr>
          <p:nvPr/>
        </p:nvSpPr>
        <p:spPr bwMode="auto">
          <a:xfrm>
            <a:off x="361542" y="2193245"/>
            <a:ext cx="8458930" cy="3323987"/>
          </a:xfrm>
          <a:prstGeom prst="rect">
            <a:avLst/>
          </a:prstGeom>
          <a:noFill/>
          <a:ln w="9525">
            <a:noFill/>
            <a:miter lim="800000"/>
            <a:headEnd/>
            <a:tailEnd/>
          </a:ln>
        </p:spPr>
        <p:txBody>
          <a:bodyPr wrap="square">
            <a:spAutoFit/>
          </a:bodyPr>
          <a:lstStyle/>
          <a:p>
            <a:pPr>
              <a:defRPr/>
            </a:pPr>
            <a:r>
              <a:rPr lang="tr-TR" sz="3500" dirty="0" smtClean="0">
                <a:solidFill>
                  <a:schemeClr val="accent1">
                    <a:lumMod val="50000"/>
                  </a:schemeClr>
                </a:solidFill>
              </a:rPr>
              <a:t>Söyledim…</a:t>
            </a:r>
            <a:r>
              <a:rPr lang="tr-TR" sz="3500" dirty="0" smtClean="0">
                <a:solidFill>
                  <a:srgbClr val="FF0000"/>
                </a:solidFill>
              </a:rPr>
              <a:t>Duydu anlamına gelmez</a:t>
            </a:r>
          </a:p>
          <a:p>
            <a:pPr>
              <a:defRPr/>
            </a:pPr>
            <a:r>
              <a:rPr lang="tr-TR" sz="3500" dirty="0" smtClean="0">
                <a:solidFill>
                  <a:schemeClr val="accent1">
                    <a:lumMod val="50000"/>
                  </a:schemeClr>
                </a:solidFill>
              </a:rPr>
              <a:t>Duydu…</a:t>
            </a:r>
            <a:r>
              <a:rPr lang="tr-TR" sz="3500" dirty="0" smtClean="0">
                <a:solidFill>
                  <a:srgbClr val="FF0000"/>
                </a:solidFill>
              </a:rPr>
              <a:t>Doğru anladı anlamına gelmez</a:t>
            </a:r>
          </a:p>
          <a:p>
            <a:pPr>
              <a:defRPr/>
            </a:pPr>
            <a:r>
              <a:rPr lang="tr-TR" sz="3500" dirty="0" smtClean="0">
                <a:solidFill>
                  <a:schemeClr val="accent1">
                    <a:lumMod val="50000"/>
                  </a:schemeClr>
                </a:solidFill>
              </a:rPr>
              <a:t>Anladı…</a:t>
            </a:r>
            <a:r>
              <a:rPr lang="tr-TR" sz="3500" dirty="0" smtClean="0">
                <a:solidFill>
                  <a:srgbClr val="FF0000"/>
                </a:solidFill>
              </a:rPr>
              <a:t>Hak verdi anlamına gelmez</a:t>
            </a:r>
          </a:p>
          <a:p>
            <a:pPr>
              <a:defRPr/>
            </a:pPr>
            <a:r>
              <a:rPr lang="tr-TR" sz="3500" dirty="0" smtClean="0">
                <a:solidFill>
                  <a:schemeClr val="accent1">
                    <a:lumMod val="50000"/>
                  </a:schemeClr>
                </a:solidFill>
              </a:rPr>
              <a:t>Hak verdi… </a:t>
            </a:r>
            <a:r>
              <a:rPr lang="tr-TR" sz="3500" dirty="0" smtClean="0">
                <a:solidFill>
                  <a:srgbClr val="FF0000"/>
                </a:solidFill>
              </a:rPr>
              <a:t>İnandı anlamına gelmez</a:t>
            </a:r>
          </a:p>
          <a:p>
            <a:pPr>
              <a:defRPr/>
            </a:pPr>
            <a:r>
              <a:rPr lang="tr-TR" sz="3500" dirty="0" smtClean="0">
                <a:solidFill>
                  <a:schemeClr val="accent1">
                    <a:lumMod val="50000"/>
                  </a:schemeClr>
                </a:solidFill>
              </a:rPr>
              <a:t>İnandı…</a:t>
            </a:r>
            <a:r>
              <a:rPr lang="tr-TR" sz="3500" dirty="0" smtClean="0">
                <a:solidFill>
                  <a:srgbClr val="FF0000"/>
                </a:solidFill>
              </a:rPr>
              <a:t> Uyguladı anlamına gelmez</a:t>
            </a:r>
          </a:p>
          <a:p>
            <a:pPr>
              <a:defRPr/>
            </a:pPr>
            <a:r>
              <a:rPr lang="tr-TR" sz="3500" dirty="0" smtClean="0">
                <a:solidFill>
                  <a:schemeClr val="accent1">
                    <a:lumMod val="50000"/>
                  </a:schemeClr>
                </a:solidFill>
              </a:rPr>
              <a:t>Uyguladı…</a:t>
            </a:r>
            <a:r>
              <a:rPr lang="tr-TR" sz="3500" dirty="0" smtClean="0">
                <a:solidFill>
                  <a:srgbClr val="FF0000"/>
                </a:solidFill>
              </a:rPr>
              <a:t>Sürdürecek anlamına gelmez…</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8" name="Text Box 7"/>
          <p:cNvSpPr txBox="1">
            <a:spLocks noChangeArrowheads="1"/>
          </p:cNvSpPr>
          <p:nvPr/>
        </p:nvSpPr>
        <p:spPr bwMode="auto">
          <a:xfrm>
            <a:off x="361542" y="1484784"/>
            <a:ext cx="8458930" cy="630942"/>
          </a:xfrm>
          <a:prstGeom prst="rect">
            <a:avLst/>
          </a:prstGeom>
          <a:noFill/>
          <a:ln w="9525">
            <a:noFill/>
            <a:miter lim="800000"/>
            <a:headEnd/>
            <a:tailEnd/>
          </a:ln>
        </p:spPr>
        <p:txBody>
          <a:bodyPr wrap="square">
            <a:spAutoFit/>
          </a:bodyPr>
          <a:lstStyle/>
          <a:p>
            <a:pPr>
              <a:defRPr/>
            </a:pPr>
            <a:endParaRPr lang="tr-TR" sz="3500" dirty="0" smtClean="0">
              <a:solidFill>
                <a:srgbClr val="FF0000"/>
              </a:solidFill>
            </a:endParaRPr>
          </a:p>
        </p:txBody>
      </p:sp>
      <p:sp>
        <p:nvSpPr>
          <p:cNvPr id="21" name="Metin kutusu 5"/>
          <p:cNvSpPr txBox="1"/>
          <p:nvPr/>
        </p:nvSpPr>
        <p:spPr>
          <a:xfrm>
            <a:off x="1547664" y="4408076"/>
            <a:ext cx="6048672" cy="677108"/>
          </a:xfrm>
          <a:prstGeom prst="rect">
            <a:avLst/>
          </a:prstGeom>
          <a:noFill/>
        </p:spPr>
        <p:txBody>
          <a:bodyPr wrap="square" rtlCol="0">
            <a:spAutoFit/>
          </a:bodyPr>
          <a:lstStyle/>
          <a:p>
            <a:r>
              <a:rPr lang="tr-TR" sz="3800" b="1" dirty="0" smtClean="0">
                <a:solidFill>
                  <a:srgbClr val="FF0000"/>
                </a:solidFill>
              </a:rPr>
              <a:t>Beden Dilinde İletişim</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Beden Dilinde İletişim</a:t>
            </a:r>
          </a:p>
        </p:txBody>
      </p:sp>
      <p:sp>
        <p:nvSpPr>
          <p:cNvPr id="18" name="Text Box 7"/>
          <p:cNvSpPr txBox="1">
            <a:spLocks noChangeArrowheads="1"/>
          </p:cNvSpPr>
          <p:nvPr/>
        </p:nvSpPr>
        <p:spPr bwMode="auto">
          <a:xfrm>
            <a:off x="361542" y="1484784"/>
            <a:ext cx="8458930" cy="630942"/>
          </a:xfrm>
          <a:prstGeom prst="rect">
            <a:avLst/>
          </a:prstGeom>
          <a:noFill/>
          <a:ln w="9525">
            <a:noFill/>
            <a:miter lim="800000"/>
            <a:headEnd/>
            <a:tailEnd/>
          </a:ln>
        </p:spPr>
        <p:txBody>
          <a:bodyPr wrap="square">
            <a:spAutoFit/>
          </a:bodyPr>
          <a:lstStyle/>
          <a:p>
            <a:pPr>
              <a:defRPr/>
            </a:pPr>
            <a:endParaRPr lang="tr-TR" sz="3500" dirty="0" smtClean="0">
              <a:solidFill>
                <a:srgbClr val="FF0000"/>
              </a:solidFill>
            </a:endParaRPr>
          </a:p>
        </p:txBody>
      </p:sp>
      <p:sp>
        <p:nvSpPr>
          <p:cNvPr id="15" name="Rectangle 3"/>
          <p:cNvSpPr>
            <a:spLocks noGrp="1" noChangeArrowheads="1"/>
          </p:cNvSpPr>
          <p:nvPr>
            <p:ph idx="1"/>
          </p:nvPr>
        </p:nvSpPr>
        <p:spPr>
          <a:xfrm>
            <a:off x="-108520" y="1556792"/>
            <a:ext cx="8640960" cy="2160240"/>
          </a:xfrm>
        </p:spPr>
        <p:txBody>
          <a:bodyPr>
            <a:noAutofit/>
          </a:bodyPr>
          <a:lstStyle/>
          <a:p>
            <a:pPr eaLnBrk="1" hangingPunct="1">
              <a:spcBef>
                <a:spcPct val="0"/>
              </a:spcBef>
              <a:buClr>
                <a:schemeClr val="tx1"/>
              </a:buClr>
              <a:buNone/>
            </a:pPr>
            <a:r>
              <a:rPr lang="tr-TR" altLang="tr-TR" sz="3500" dirty="0" smtClean="0">
                <a:solidFill>
                  <a:schemeClr val="accent1">
                    <a:lumMod val="50000"/>
                  </a:schemeClr>
                </a:solidFill>
              </a:rPr>
              <a:t>		Beden dili, duygu ve düşüncelerimizin yansımasıdır.</a:t>
            </a:r>
          </a:p>
          <a:p>
            <a:pPr eaLnBrk="1" hangingPunct="1"/>
            <a:endParaRPr lang="tr-TR" altLang="tr-TR" sz="3500" dirty="0" smtClean="0">
              <a:solidFill>
                <a:schemeClr val="accent1">
                  <a:lumMod val="50000"/>
                </a:schemeClr>
              </a:solidFill>
            </a:endParaRPr>
          </a:p>
        </p:txBody>
      </p:sp>
      <p:pic>
        <p:nvPicPr>
          <p:cNvPr id="19" name="18 Resim" descr="images (2).jpg"/>
          <p:cNvPicPr>
            <a:picLocks noChangeAspect="1"/>
          </p:cNvPicPr>
          <p:nvPr/>
        </p:nvPicPr>
        <p:blipFill>
          <a:blip r:embed="rId4" cstate="print"/>
          <a:stretch>
            <a:fillRect/>
          </a:stretch>
        </p:blipFill>
        <p:spPr>
          <a:xfrm>
            <a:off x="3347864" y="2276872"/>
            <a:ext cx="5256584" cy="38390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Metin kutusu 5"/>
          <p:cNvSpPr txBox="1"/>
          <p:nvPr/>
        </p:nvSpPr>
        <p:spPr>
          <a:xfrm>
            <a:off x="1331640" y="673532"/>
            <a:ext cx="7776864" cy="523220"/>
          </a:xfrm>
          <a:prstGeom prst="rect">
            <a:avLst/>
          </a:prstGeom>
          <a:noFill/>
        </p:spPr>
        <p:txBody>
          <a:bodyPr wrap="square" rtlCol="0">
            <a:spAutoFit/>
          </a:bodyPr>
          <a:lstStyle/>
          <a:p>
            <a:r>
              <a:rPr lang="tr-TR" sz="2800" b="1" dirty="0" smtClean="0">
                <a:solidFill>
                  <a:srgbClr val="FF0000"/>
                </a:solidFill>
              </a:rPr>
              <a:t> İLETİŞİMİN ÖZELLİKLERİ</a:t>
            </a:r>
          </a:p>
        </p:txBody>
      </p:sp>
      <p:sp>
        <p:nvSpPr>
          <p:cNvPr id="15" name="14 Dikdörtgen"/>
          <p:cNvSpPr/>
          <p:nvPr/>
        </p:nvSpPr>
        <p:spPr>
          <a:xfrm>
            <a:off x="323528" y="1484784"/>
            <a:ext cx="8640960" cy="3711785"/>
          </a:xfrm>
          <a:prstGeom prst="rect">
            <a:avLst/>
          </a:prstGeom>
        </p:spPr>
        <p:txBody>
          <a:bodyPr wrap="square">
            <a:spAutoFit/>
          </a:bodyPr>
          <a:lstStyle/>
          <a:p>
            <a:pPr marL="609600" indent="-609600">
              <a:lnSpc>
                <a:spcPct val="80000"/>
              </a:lnSpc>
              <a:defRPr/>
            </a:pPr>
            <a:endParaRPr lang="tr-TR" altLang="tr-TR" sz="2400" dirty="0" smtClean="0"/>
          </a:p>
          <a:p>
            <a:pPr marL="609600" indent="-609600" algn="just">
              <a:lnSpc>
                <a:spcPct val="150000"/>
              </a:lnSpc>
              <a:buFont typeface="Wingdings" pitchFamily="2" charset="2"/>
              <a:buAutoNum type="arabicPeriod"/>
              <a:defRPr/>
            </a:pPr>
            <a:r>
              <a:rPr lang="tr-TR" altLang="tr-TR" sz="2400" dirty="0" smtClean="0">
                <a:solidFill>
                  <a:schemeClr val="accent1">
                    <a:lumMod val="50000"/>
                  </a:schemeClr>
                </a:solidFill>
              </a:rPr>
              <a:t>İletişim</a:t>
            </a:r>
            <a:r>
              <a:rPr lang="tr-TR" altLang="tr-TR" sz="2400" dirty="0" smtClean="0">
                <a:solidFill>
                  <a:schemeClr val="accent1">
                    <a:lumMod val="75000"/>
                  </a:schemeClr>
                </a:solidFill>
              </a:rPr>
              <a:t> </a:t>
            </a:r>
            <a:r>
              <a:rPr lang="tr-TR" altLang="tr-TR" sz="2400" dirty="0" smtClean="0">
                <a:solidFill>
                  <a:srgbClr val="FF0000"/>
                </a:solidFill>
              </a:rPr>
              <a:t>aynen tekrar edilmez.</a:t>
            </a:r>
            <a:endParaRPr lang="tr-TR" altLang="tr-TR" sz="2400" dirty="0" smtClean="0">
              <a:solidFill>
                <a:schemeClr val="accent1">
                  <a:lumMod val="75000"/>
                </a:schemeClr>
              </a:solidFill>
            </a:endParaRPr>
          </a:p>
          <a:p>
            <a:pPr marL="609600" indent="-609600" algn="just">
              <a:lnSpc>
                <a:spcPct val="150000"/>
              </a:lnSpc>
              <a:buFont typeface="Wingdings" pitchFamily="2" charset="2"/>
              <a:buAutoNum type="arabicPeriod"/>
              <a:defRPr/>
            </a:pPr>
            <a:r>
              <a:rPr lang="tr-TR" altLang="tr-TR" sz="2400" dirty="0" smtClean="0">
                <a:solidFill>
                  <a:schemeClr val="accent1">
                    <a:lumMod val="50000"/>
                  </a:schemeClr>
                </a:solidFill>
              </a:rPr>
              <a:t>İletişim</a:t>
            </a:r>
            <a:r>
              <a:rPr lang="tr-TR" altLang="tr-TR" sz="2400" dirty="0" smtClean="0"/>
              <a:t> </a:t>
            </a:r>
            <a:r>
              <a:rPr lang="tr-TR" altLang="tr-TR" sz="2400" dirty="0" smtClean="0">
                <a:solidFill>
                  <a:srgbClr val="FF0000"/>
                </a:solidFill>
              </a:rPr>
              <a:t>dinamiktir.</a:t>
            </a:r>
            <a:endParaRPr lang="tr-TR" altLang="tr-TR" sz="2400" dirty="0" smtClean="0"/>
          </a:p>
          <a:p>
            <a:pPr marL="609600" indent="-609600" algn="just">
              <a:lnSpc>
                <a:spcPct val="150000"/>
              </a:lnSpc>
              <a:buFont typeface="Wingdings" pitchFamily="2" charset="2"/>
              <a:buAutoNum type="arabicPeriod"/>
              <a:defRPr/>
            </a:pPr>
            <a:r>
              <a:rPr lang="tr-TR" altLang="tr-TR" sz="2400" dirty="0" smtClean="0">
                <a:solidFill>
                  <a:schemeClr val="accent1">
                    <a:lumMod val="50000"/>
                  </a:schemeClr>
                </a:solidFill>
              </a:rPr>
              <a:t>İletişim </a:t>
            </a:r>
            <a:r>
              <a:rPr lang="tr-TR" altLang="tr-TR" sz="2400" dirty="0" smtClean="0">
                <a:solidFill>
                  <a:srgbClr val="FF0000"/>
                </a:solidFill>
              </a:rPr>
              <a:t>daireseldir.</a:t>
            </a:r>
            <a:endParaRPr lang="tr-TR" altLang="tr-TR" sz="2400" dirty="0" smtClean="0"/>
          </a:p>
          <a:p>
            <a:pPr marL="609600" indent="-609600" algn="just">
              <a:lnSpc>
                <a:spcPct val="150000"/>
              </a:lnSpc>
              <a:buFont typeface="Wingdings" pitchFamily="2" charset="2"/>
              <a:buAutoNum type="arabicPeriod"/>
              <a:defRPr/>
            </a:pPr>
            <a:r>
              <a:rPr lang="tr-TR" altLang="tr-TR" sz="2400" dirty="0" smtClean="0">
                <a:solidFill>
                  <a:schemeClr val="accent1">
                    <a:lumMod val="50000"/>
                  </a:schemeClr>
                </a:solidFill>
              </a:rPr>
              <a:t>İletişim</a:t>
            </a:r>
            <a:r>
              <a:rPr lang="tr-TR" altLang="tr-TR" sz="2400" dirty="0" smtClean="0"/>
              <a:t> </a:t>
            </a:r>
            <a:r>
              <a:rPr lang="tr-TR" altLang="tr-TR" sz="2400" dirty="0" smtClean="0">
                <a:solidFill>
                  <a:srgbClr val="FF0000"/>
                </a:solidFill>
              </a:rPr>
              <a:t>devamlıdır.</a:t>
            </a:r>
            <a:r>
              <a:rPr lang="tr-TR" altLang="tr-TR" sz="2400" dirty="0" smtClean="0"/>
              <a:t> </a:t>
            </a:r>
          </a:p>
          <a:p>
            <a:pPr marL="609600" indent="-609600" algn="just">
              <a:lnSpc>
                <a:spcPct val="150000"/>
              </a:lnSpc>
              <a:buFont typeface="Wingdings" pitchFamily="2" charset="2"/>
              <a:buAutoNum type="arabicPeriod"/>
              <a:defRPr/>
            </a:pPr>
            <a:r>
              <a:rPr lang="tr-TR" altLang="tr-TR" sz="2400" dirty="0" smtClean="0">
                <a:solidFill>
                  <a:schemeClr val="accent1">
                    <a:lumMod val="50000"/>
                  </a:schemeClr>
                </a:solidFill>
              </a:rPr>
              <a:t>İletişim </a:t>
            </a:r>
            <a:r>
              <a:rPr lang="tr-TR" altLang="tr-TR" sz="2400" dirty="0" smtClean="0">
                <a:solidFill>
                  <a:srgbClr val="FF0000"/>
                </a:solidFill>
              </a:rPr>
              <a:t>geri alınamaz.</a:t>
            </a:r>
            <a:endParaRPr lang="tr-TR" altLang="tr-TR" sz="2400" dirty="0" smtClean="0"/>
          </a:p>
          <a:p>
            <a:pPr marL="609600" indent="-609600" algn="just">
              <a:lnSpc>
                <a:spcPct val="150000"/>
              </a:lnSpc>
              <a:buFont typeface="Wingdings" pitchFamily="2" charset="2"/>
              <a:buAutoNum type="arabicPeriod"/>
              <a:defRPr/>
            </a:pPr>
            <a:r>
              <a:rPr lang="tr-TR" altLang="tr-TR" sz="2400" dirty="0" smtClean="0">
                <a:solidFill>
                  <a:schemeClr val="accent1">
                    <a:lumMod val="50000"/>
                  </a:schemeClr>
                </a:solidFill>
              </a:rPr>
              <a:t>İletişim</a:t>
            </a:r>
            <a:r>
              <a:rPr lang="tr-TR" altLang="tr-TR" sz="2400" dirty="0" smtClean="0">
                <a:solidFill>
                  <a:schemeClr val="accent1">
                    <a:lumMod val="75000"/>
                  </a:schemeClr>
                </a:solidFill>
              </a:rPr>
              <a:t> </a:t>
            </a:r>
            <a:r>
              <a:rPr lang="tr-TR" altLang="tr-TR" sz="2400" dirty="0" smtClean="0">
                <a:solidFill>
                  <a:srgbClr val="FF0000"/>
                </a:solidFill>
              </a:rPr>
              <a:t>karmaşıktır.</a:t>
            </a:r>
            <a:endParaRPr lang="tr-TR" altLang="tr-TR" sz="2400" dirty="0" smtClean="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Beden Dilinde İletişim</a:t>
            </a:r>
          </a:p>
        </p:txBody>
      </p:sp>
      <p:sp>
        <p:nvSpPr>
          <p:cNvPr id="18" name="Text Box 7"/>
          <p:cNvSpPr txBox="1">
            <a:spLocks noChangeArrowheads="1"/>
          </p:cNvSpPr>
          <p:nvPr/>
        </p:nvSpPr>
        <p:spPr bwMode="auto">
          <a:xfrm>
            <a:off x="361542" y="1484784"/>
            <a:ext cx="8458930" cy="630942"/>
          </a:xfrm>
          <a:prstGeom prst="rect">
            <a:avLst/>
          </a:prstGeom>
          <a:noFill/>
          <a:ln w="9525">
            <a:noFill/>
            <a:miter lim="800000"/>
            <a:headEnd/>
            <a:tailEnd/>
          </a:ln>
        </p:spPr>
        <p:txBody>
          <a:bodyPr wrap="square">
            <a:spAutoFit/>
          </a:bodyPr>
          <a:lstStyle/>
          <a:p>
            <a:pPr>
              <a:defRPr/>
            </a:pPr>
            <a:endParaRPr lang="tr-TR" sz="3500" dirty="0" smtClean="0">
              <a:solidFill>
                <a:srgbClr val="FF0000"/>
              </a:solidFill>
            </a:endParaRPr>
          </a:p>
        </p:txBody>
      </p:sp>
      <p:sp>
        <p:nvSpPr>
          <p:cNvPr id="15" name="Rectangle 3"/>
          <p:cNvSpPr>
            <a:spLocks noGrp="1" noChangeArrowheads="1"/>
          </p:cNvSpPr>
          <p:nvPr>
            <p:ph idx="1"/>
          </p:nvPr>
        </p:nvSpPr>
        <p:spPr>
          <a:xfrm>
            <a:off x="-108520" y="1556792"/>
            <a:ext cx="9252520" cy="5112568"/>
          </a:xfrm>
        </p:spPr>
        <p:txBody>
          <a:bodyPr>
            <a:noAutofit/>
          </a:bodyPr>
          <a:lstStyle/>
          <a:p>
            <a:pPr>
              <a:buNone/>
            </a:pPr>
            <a:r>
              <a:rPr lang="tr-TR" sz="2800" dirty="0" smtClean="0">
                <a:solidFill>
                  <a:schemeClr val="tx2">
                    <a:lumMod val="50000"/>
                  </a:schemeClr>
                </a:solidFill>
              </a:rPr>
              <a:t>	İnsanların yüz yüze kurdukları iletişimde </a:t>
            </a:r>
          </a:p>
          <a:p>
            <a:pPr>
              <a:buNone/>
            </a:pPr>
            <a:r>
              <a:rPr lang="tr-TR" sz="2800" dirty="0" smtClean="0">
                <a:solidFill>
                  <a:schemeClr val="tx2">
                    <a:lumMod val="50000"/>
                  </a:schemeClr>
                </a:solidFill>
              </a:rPr>
              <a:t>	kelimeler % 10 </a:t>
            </a:r>
          </a:p>
          <a:p>
            <a:pPr>
              <a:buNone/>
            </a:pPr>
            <a:r>
              <a:rPr lang="tr-TR" sz="2800" dirty="0" smtClean="0">
                <a:solidFill>
                  <a:schemeClr val="tx2">
                    <a:lumMod val="50000"/>
                  </a:schemeClr>
                </a:solidFill>
              </a:rPr>
              <a:t>	ses tonu % 30</a:t>
            </a:r>
          </a:p>
          <a:p>
            <a:pPr>
              <a:buNone/>
            </a:pPr>
            <a:r>
              <a:rPr lang="tr-TR" sz="2800" dirty="0" smtClean="0">
                <a:solidFill>
                  <a:schemeClr val="tx2">
                    <a:lumMod val="50000"/>
                  </a:schemeClr>
                </a:solidFill>
              </a:rPr>
              <a:t>	beden dili % 60 önem taşır.</a:t>
            </a:r>
          </a:p>
          <a:p>
            <a:pPr>
              <a:buNone/>
            </a:pPr>
            <a:r>
              <a:rPr lang="tr-TR" sz="1100" dirty="0" smtClean="0">
                <a:solidFill>
                  <a:schemeClr val="tx2">
                    <a:lumMod val="50000"/>
                  </a:schemeClr>
                </a:solidFill>
              </a:rPr>
              <a:t>	</a:t>
            </a:r>
          </a:p>
          <a:p>
            <a:pPr>
              <a:buNone/>
            </a:pPr>
            <a:r>
              <a:rPr lang="tr-TR" sz="2800" dirty="0" smtClean="0">
                <a:solidFill>
                  <a:schemeClr val="tx2">
                    <a:lumMod val="50000"/>
                  </a:schemeClr>
                </a:solidFill>
              </a:rPr>
              <a:t>	Kültürden kültüre farklılıklar gösterse de dünya üzerinde en geçerli olan dil beden dili diyebiliriz.</a:t>
            </a:r>
          </a:p>
          <a:p>
            <a:pPr>
              <a:buNone/>
            </a:pPr>
            <a:r>
              <a:rPr lang="tr-TR" sz="2800" dirty="0" smtClean="0">
                <a:solidFill>
                  <a:schemeClr val="tx2">
                    <a:lumMod val="50000"/>
                  </a:schemeClr>
                </a:solidFill>
              </a:rPr>
              <a:t>	</a:t>
            </a:r>
            <a:r>
              <a:rPr lang="tr-TR" sz="2800" dirty="0" smtClean="0">
                <a:solidFill>
                  <a:srgbClr val="FF0000"/>
                </a:solidFill>
              </a:rPr>
              <a:t>Sözsüz iletişim. sözlü iletişimin mesajlarından çok daha güvenilirdir.</a:t>
            </a:r>
          </a:p>
          <a:p>
            <a:pPr eaLnBrk="1" hangingPunct="1">
              <a:spcBef>
                <a:spcPct val="0"/>
              </a:spcBef>
              <a:buClr>
                <a:schemeClr val="tx1"/>
              </a:buClr>
              <a:buNone/>
            </a:pPr>
            <a:endParaRPr lang="tr-TR" altLang="tr-TR" sz="2800" dirty="0" smtClean="0">
              <a:solidFill>
                <a:schemeClr val="accent1">
                  <a:lumMod val="50000"/>
                </a:schemeClr>
              </a:solidFill>
            </a:endParaRPr>
          </a:p>
          <a:p>
            <a:pPr eaLnBrk="1" hangingPunct="1"/>
            <a:endParaRPr lang="tr-TR" altLang="tr-TR" sz="2800" dirty="0" smtClean="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Beden Dilinde İletişim</a:t>
            </a:r>
          </a:p>
        </p:txBody>
      </p:sp>
      <p:sp>
        <p:nvSpPr>
          <p:cNvPr id="19" name="Rectangle 3"/>
          <p:cNvSpPr txBox="1">
            <a:spLocks noChangeArrowheads="1"/>
          </p:cNvSpPr>
          <p:nvPr/>
        </p:nvSpPr>
        <p:spPr>
          <a:xfrm>
            <a:off x="251520" y="1700808"/>
            <a:ext cx="8712968" cy="4114800"/>
          </a:xfrm>
          <a:prstGeom prst="rect">
            <a:avLst/>
          </a:prstGeom>
        </p:spPr>
        <p:txBody>
          <a:bodyPr vert="horz" lIns="91440" tIns="45720" rIns="91440" bIns="45720" rtlCol="0">
            <a:no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tr-TR" altLang="tr-TR" sz="3000" b="0" i="0" u="none" strike="noStrike" kern="1200" cap="none" spc="0" normalizeH="0" baseline="0" noProof="0" dirty="0" smtClean="0">
                <a:ln>
                  <a:noFill/>
                </a:ln>
                <a:solidFill>
                  <a:srgbClr val="FF0000"/>
                </a:solidFill>
                <a:effectLst/>
                <a:uLnTx/>
                <a:uFillTx/>
                <a:latin typeface="+mn-lt"/>
                <a:ea typeface="+mn-ea"/>
                <a:cs typeface="+mn-cs"/>
              </a:rPr>
              <a:t>Sözsüz mesajlar: </a:t>
            </a:r>
            <a:r>
              <a:rPr lang="tr-TR" altLang="tr-TR" sz="3000" noProof="0" dirty="0" smtClean="0">
                <a:solidFill>
                  <a:schemeClr val="tx2">
                    <a:lumMod val="50000"/>
                  </a:schemeClr>
                </a:solidFill>
              </a:rPr>
              <a:t>j</a:t>
            </a:r>
            <a:r>
              <a:rPr kumimoji="0" lang="tr-TR" altLang="tr-TR" sz="3000" b="0" i="0" u="none" strike="noStrike" kern="1200" cap="none" spc="0" normalizeH="0" baseline="0" noProof="0" dirty="0" smtClean="0">
                <a:ln>
                  <a:noFill/>
                </a:ln>
                <a:solidFill>
                  <a:schemeClr val="tx2">
                    <a:lumMod val="50000"/>
                  </a:schemeClr>
                </a:solidFill>
                <a:effectLst/>
                <a:uLnTx/>
                <a:uFillTx/>
                <a:latin typeface="+mn-lt"/>
                <a:ea typeface="+mn-ea"/>
                <a:cs typeface="+mn-cs"/>
              </a:rPr>
              <a:t>estler, göz ve baş hareketleri,</a:t>
            </a:r>
          </a:p>
          <a:p>
            <a:pPr marL="342900" marR="0" lvl="0" indent="-342900" algn="l" defTabSz="914400" rtl="0" eaLnBrk="1" fontAlgn="auto" latinLnBrk="0" hangingPunct="1">
              <a:lnSpc>
                <a:spcPct val="150000"/>
              </a:lnSpc>
              <a:spcBef>
                <a:spcPct val="20000"/>
              </a:spcBef>
              <a:spcAft>
                <a:spcPts val="0"/>
              </a:spcAft>
              <a:buClrTx/>
              <a:buSzTx/>
              <a:tabLst/>
              <a:defRPr/>
            </a:pPr>
            <a:r>
              <a:rPr lang="tr-TR" altLang="tr-TR" sz="3000" noProof="0" dirty="0" smtClean="0">
                <a:solidFill>
                  <a:schemeClr val="tx2">
                    <a:lumMod val="50000"/>
                  </a:schemeClr>
                </a:solidFill>
              </a:rPr>
              <a:t>b</a:t>
            </a:r>
            <a:r>
              <a:rPr kumimoji="0" lang="tr-TR" altLang="tr-TR" sz="3000" b="0" i="0" u="none" strike="noStrike" kern="1200" cap="none" spc="0" normalizeH="0" baseline="0" noProof="0" dirty="0" smtClean="0">
                <a:ln>
                  <a:noFill/>
                </a:ln>
                <a:solidFill>
                  <a:schemeClr val="tx2">
                    <a:lumMod val="50000"/>
                  </a:schemeClr>
                </a:solidFill>
                <a:effectLst/>
                <a:uLnTx/>
                <a:uFillTx/>
                <a:latin typeface="+mn-lt"/>
                <a:ea typeface="+mn-ea"/>
                <a:cs typeface="+mn-cs"/>
              </a:rPr>
              <a:t>eden duruşu, yüz ifadeleri, mesafe, temas</a:t>
            </a:r>
            <a:r>
              <a:rPr kumimoji="0" lang="tr-TR" altLang="tr-TR" sz="3000" b="0" i="0" u="none" strike="noStrike" kern="1200" cap="none" spc="0" normalizeH="0" noProof="0" dirty="0" smtClean="0">
                <a:ln>
                  <a:noFill/>
                </a:ln>
                <a:solidFill>
                  <a:schemeClr val="tx2">
                    <a:lumMod val="50000"/>
                  </a:schemeClr>
                </a:solidFill>
                <a:effectLst/>
                <a:uLnTx/>
                <a:uFillTx/>
                <a:latin typeface="+mn-lt"/>
                <a:ea typeface="+mn-ea"/>
                <a:cs typeface="+mn-cs"/>
              </a:rPr>
              <a:t> ile verilen</a:t>
            </a:r>
            <a:endParaRPr lang="tr-TR" altLang="tr-TR" sz="3000" dirty="0" smtClean="0">
              <a:solidFill>
                <a:schemeClr val="tx2">
                  <a:lumMod val="50000"/>
                </a:schemeClr>
              </a:solidFill>
            </a:endParaRPr>
          </a:p>
          <a:p>
            <a:pPr>
              <a:lnSpc>
                <a:spcPct val="150000"/>
              </a:lnSpc>
            </a:pPr>
            <a:r>
              <a:rPr lang="tr-TR" altLang="tr-TR" sz="3000" dirty="0" smtClean="0">
                <a:solidFill>
                  <a:schemeClr val="tx2">
                    <a:lumMod val="50000"/>
                  </a:schemeClr>
                </a:solidFill>
              </a:rPr>
              <a:t>mesajlar; </a:t>
            </a:r>
            <a:r>
              <a:rPr lang="tr-TR" altLang="tr-TR" sz="3000" dirty="0" smtClean="0">
                <a:solidFill>
                  <a:srgbClr val="CC0000"/>
                </a:solidFill>
              </a:rPr>
              <a:t>(düşmanlık, sıkıntı, güven,  saldırganlık, hoşlanma gibi) </a:t>
            </a:r>
            <a:r>
              <a:rPr lang="tr-TR" altLang="tr-TR" sz="3000" dirty="0" smtClean="0">
                <a:solidFill>
                  <a:schemeClr val="tx2">
                    <a:lumMod val="50000"/>
                  </a:schemeClr>
                </a:solidFill>
              </a:rPr>
              <a:t>gerçek duygu ve tavırları yansıtmak konusunda, söylenen kelimelerden çok daha önemli rol oynar.</a:t>
            </a:r>
          </a:p>
          <a:p>
            <a:pPr marL="342900" marR="0" lvl="0" indent="-342900" algn="l" defTabSz="914400" rtl="0" eaLnBrk="1" fontAlgn="auto" latinLnBrk="0" hangingPunct="1">
              <a:spcBef>
                <a:spcPct val="20000"/>
              </a:spcBef>
              <a:spcAft>
                <a:spcPts val="0"/>
              </a:spcAft>
              <a:buClrTx/>
              <a:buSzTx/>
              <a:tabLst/>
              <a:defRPr/>
            </a:pPr>
            <a:endParaRPr kumimoji="0" lang="tr-TR" altLang="tr-TR" sz="30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Beden Dilinde İletişim</a:t>
            </a:r>
          </a:p>
        </p:txBody>
      </p:sp>
      <p:pic>
        <p:nvPicPr>
          <p:cNvPr id="15" name="Picture 3"/>
          <p:cNvPicPr>
            <a:picLocks noChangeAspect="1" noChangeArrowheads="1"/>
          </p:cNvPicPr>
          <p:nvPr/>
        </p:nvPicPr>
        <p:blipFill>
          <a:blip r:embed="rId4" cstate="print"/>
          <a:srcRect/>
          <a:stretch>
            <a:fillRect/>
          </a:stretch>
        </p:blipFill>
        <p:spPr bwMode="auto">
          <a:xfrm>
            <a:off x="782638" y="3751684"/>
            <a:ext cx="990600" cy="1828800"/>
          </a:xfrm>
          <a:prstGeom prst="rect">
            <a:avLst/>
          </a:prstGeom>
          <a:noFill/>
          <a:ln w="9525">
            <a:noFill/>
            <a:miter lim="800000"/>
            <a:headEnd/>
            <a:tailEnd/>
          </a:ln>
        </p:spPr>
      </p:pic>
      <p:pic>
        <p:nvPicPr>
          <p:cNvPr id="17" name="Picture 5"/>
          <p:cNvPicPr>
            <a:picLocks noChangeAspect="1" noChangeArrowheads="1"/>
          </p:cNvPicPr>
          <p:nvPr/>
        </p:nvPicPr>
        <p:blipFill>
          <a:blip r:embed="rId5" cstate="print"/>
          <a:srcRect/>
          <a:stretch>
            <a:fillRect/>
          </a:stretch>
        </p:blipFill>
        <p:spPr bwMode="auto">
          <a:xfrm>
            <a:off x="841375" y="1981622"/>
            <a:ext cx="1009650" cy="1489075"/>
          </a:xfrm>
          <a:prstGeom prst="rect">
            <a:avLst/>
          </a:prstGeom>
          <a:noFill/>
          <a:ln w="9525">
            <a:noFill/>
            <a:miter lim="800000"/>
            <a:headEnd/>
            <a:tailEnd/>
          </a:ln>
        </p:spPr>
      </p:pic>
      <p:grpSp>
        <p:nvGrpSpPr>
          <p:cNvPr id="18" name="Group 6"/>
          <p:cNvGrpSpPr>
            <a:grpSpLocks/>
          </p:cNvGrpSpPr>
          <p:nvPr/>
        </p:nvGrpSpPr>
        <p:grpSpPr bwMode="auto">
          <a:xfrm>
            <a:off x="2051050" y="1981622"/>
            <a:ext cx="5267325" cy="915987"/>
            <a:chOff x="1392" y="1056"/>
            <a:chExt cx="3072" cy="672"/>
          </a:xfrm>
        </p:grpSpPr>
        <p:sp>
          <p:nvSpPr>
            <p:cNvPr id="20" name="AutoShape 7"/>
            <p:cNvSpPr>
              <a:spLocks noChangeArrowheads="1"/>
            </p:cNvSpPr>
            <p:nvPr/>
          </p:nvSpPr>
          <p:spPr bwMode="auto">
            <a:xfrm>
              <a:off x="1392" y="1056"/>
              <a:ext cx="3072" cy="672"/>
            </a:xfrm>
            <a:prstGeom prst="rightArrow">
              <a:avLst>
                <a:gd name="adj1" fmla="val 56250"/>
                <a:gd name="adj2" fmla="val 203175"/>
              </a:avLst>
            </a:prstGeom>
            <a:noFill/>
            <a:ln w="63500">
              <a:solidFill>
                <a:schemeClr val="tx1"/>
              </a:solidFill>
              <a:miter lim="800000"/>
              <a:headEnd/>
              <a:tailEnd/>
            </a:ln>
          </p:spPr>
          <p:txBody>
            <a:bodyPr wrap="none" anchor="ctr"/>
            <a:lstStyle/>
            <a:p>
              <a:pPr eaLnBrk="1" hangingPunct="1"/>
              <a:endParaRPr lang="tr-TR" altLang="tr-TR" dirty="0"/>
            </a:p>
          </p:txBody>
        </p:sp>
        <p:sp>
          <p:nvSpPr>
            <p:cNvPr id="21" name="Text Box 8"/>
            <p:cNvSpPr txBox="1">
              <a:spLocks noChangeArrowheads="1"/>
            </p:cNvSpPr>
            <p:nvPr/>
          </p:nvSpPr>
          <p:spPr bwMode="auto">
            <a:xfrm>
              <a:off x="1776" y="1172"/>
              <a:ext cx="692" cy="471"/>
            </a:xfrm>
            <a:prstGeom prst="rect">
              <a:avLst/>
            </a:prstGeom>
            <a:noFill/>
            <a:ln w="9525">
              <a:noFill/>
              <a:miter lim="800000"/>
              <a:headEnd/>
              <a:tailEnd/>
            </a:ln>
          </p:spPr>
          <p:txBody>
            <a:bodyPr>
              <a:spAutoFit/>
            </a:bodyPr>
            <a:lstStyle/>
            <a:p>
              <a:r>
                <a:rPr lang="en-US" altLang="tr-TR" sz="3600" b="1" dirty="0">
                  <a:solidFill>
                    <a:srgbClr val="0000CC"/>
                  </a:solidFill>
                  <a:latin typeface="Times New Roman" pitchFamily="18" charset="0"/>
                  <a:cs typeface="Times New Roman" pitchFamily="18" charset="0"/>
                </a:rPr>
                <a:t>SÖZ</a:t>
              </a:r>
              <a:endParaRPr lang="en-US" altLang="tr-TR" dirty="0">
                <a:latin typeface="Arial" charset="0"/>
              </a:endParaRPr>
            </a:p>
          </p:txBody>
        </p:sp>
      </p:grpSp>
      <p:grpSp>
        <p:nvGrpSpPr>
          <p:cNvPr id="22" name="Group 9"/>
          <p:cNvGrpSpPr>
            <a:grpSpLocks/>
          </p:cNvGrpSpPr>
          <p:nvPr/>
        </p:nvGrpSpPr>
        <p:grpSpPr bwMode="auto">
          <a:xfrm>
            <a:off x="2019319" y="3643314"/>
            <a:ext cx="5267325" cy="915987"/>
            <a:chOff x="1392" y="2256"/>
            <a:chExt cx="3072" cy="672"/>
          </a:xfrm>
        </p:grpSpPr>
        <p:sp>
          <p:nvSpPr>
            <p:cNvPr id="23" name="AutoShape 10"/>
            <p:cNvSpPr>
              <a:spLocks noChangeArrowheads="1"/>
            </p:cNvSpPr>
            <p:nvPr/>
          </p:nvSpPr>
          <p:spPr bwMode="auto">
            <a:xfrm>
              <a:off x="1392" y="2256"/>
              <a:ext cx="3072" cy="672"/>
            </a:xfrm>
            <a:prstGeom prst="rightArrow">
              <a:avLst>
                <a:gd name="adj1" fmla="val 56250"/>
                <a:gd name="adj2" fmla="val 203175"/>
              </a:avLst>
            </a:prstGeom>
            <a:noFill/>
            <a:ln w="63500">
              <a:solidFill>
                <a:schemeClr val="tx1"/>
              </a:solidFill>
              <a:miter lim="800000"/>
              <a:headEnd/>
              <a:tailEnd/>
            </a:ln>
          </p:spPr>
          <p:txBody>
            <a:bodyPr wrap="none" anchor="ctr"/>
            <a:lstStyle/>
            <a:p>
              <a:pPr eaLnBrk="1" hangingPunct="1"/>
              <a:endParaRPr lang="tr-TR" altLang="tr-TR" dirty="0"/>
            </a:p>
          </p:txBody>
        </p:sp>
        <p:sp>
          <p:nvSpPr>
            <p:cNvPr id="24" name="Text Box 11"/>
            <p:cNvSpPr txBox="1">
              <a:spLocks noChangeArrowheads="1"/>
            </p:cNvSpPr>
            <p:nvPr/>
          </p:nvSpPr>
          <p:spPr bwMode="auto">
            <a:xfrm>
              <a:off x="1824" y="2355"/>
              <a:ext cx="582" cy="471"/>
            </a:xfrm>
            <a:prstGeom prst="rect">
              <a:avLst/>
            </a:prstGeom>
            <a:noFill/>
            <a:ln w="9525">
              <a:noFill/>
              <a:miter lim="800000"/>
              <a:headEnd/>
              <a:tailEnd/>
            </a:ln>
          </p:spPr>
          <p:txBody>
            <a:bodyPr wrap="none">
              <a:spAutoFit/>
            </a:bodyPr>
            <a:lstStyle/>
            <a:p>
              <a:r>
                <a:rPr lang="en-US" altLang="tr-TR" sz="3600" b="1" dirty="0">
                  <a:solidFill>
                    <a:srgbClr val="0000CC"/>
                  </a:solidFill>
                  <a:latin typeface="Times New Roman" pitchFamily="18" charset="0"/>
                  <a:cs typeface="Times New Roman" pitchFamily="18" charset="0"/>
                </a:rPr>
                <a:t>SES</a:t>
              </a:r>
              <a:endParaRPr lang="en-US" altLang="tr-TR" dirty="0">
                <a:latin typeface="Arial" charset="0"/>
              </a:endParaRPr>
            </a:p>
          </p:txBody>
        </p:sp>
      </p:grpSp>
      <p:grpSp>
        <p:nvGrpSpPr>
          <p:cNvPr id="25" name="Group 12"/>
          <p:cNvGrpSpPr>
            <a:grpSpLocks/>
          </p:cNvGrpSpPr>
          <p:nvPr/>
        </p:nvGrpSpPr>
        <p:grpSpPr bwMode="auto">
          <a:xfrm>
            <a:off x="2051050" y="5121697"/>
            <a:ext cx="5267325" cy="915987"/>
            <a:chOff x="1392" y="3360"/>
            <a:chExt cx="3072" cy="672"/>
          </a:xfrm>
        </p:grpSpPr>
        <p:sp>
          <p:nvSpPr>
            <p:cNvPr id="26" name="AutoShape 13"/>
            <p:cNvSpPr>
              <a:spLocks noChangeArrowheads="1"/>
            </p:cNvSpPr>
            <p:nvPr/>
          </p:nvSpPr>
          <p:spPr bwMode="auto">
            <a:xfrm>
              <a:off x="1392" y="3360"/>
              <a:ext cx="3072" cy="672"/>
            </a:xfrm>
            <a:prstGeom prst="rightArrow">
              <a:avLst>
                <a:gd name="adj1" fmla="val 56250"/>
                <a:gd name="adj2" fmla="val 203175"/>
              </a:avLst>
            </a:prstGeom>
            <a:noFill/>
            <a:ln w="63500">
              <a:solidFill>
                <a:schemeClr val="tx1"/>
              </a:solidFill>
              <a:miter lim="800000"/>
              <a:headEnd/>
              <a:tailEnd/>
            </a:ln>
          </p:spPr>
          <p:txBody>
            <a:bodyPr wrap="none" anchor="ctr"/>
            <a:lstStyle/>
            <a:p>
              <a:pPr eaLnBrk="1" hangingPunct="1"/>
              <a:endParaRPr lang="tr-TR" altLang="tr-TR" dirty="0"/>
            </a:p>
          </p:txBody>
        </p:sp>
        <p:sp>
          <p:nvSpPr>
            <p:cNvPr id="27" name="Text Box 14"/>
            <p:cNvSpPr txBox="1">
              <a:spLocks noChangeArrowheads="1"/>
            </p:cNvSpPr>
            <p:nvPr/>
          </p:nvSpPr>
          <p:spPr bwMode="auto">
            <a:xfrm>
              <a:off x="1565" y="3487"/>
              <a:ext cx="1670" cy="470"/>
            </a:xfrm>
            <a:prstGeom prst="rect">
              <a:avLst/>
            </a:prstGeom>
            <a:noFill/>
            <a:ln w="9525">
              <a:noFill/>
              <a:miter lim="800000"/>
              <a:headEnd/>
              <a:tailEnd/>
            </a:ln>
          </p:spPr>
          <p:txBody>
            <a:bodyPr wrap="none">
              <a:spAutoFit/>
            </a:bodyPr>
            <a:lstStyle/>
            <a:p>
              <a:r>
                <a:rPr lang="en-US" altLang="tr-TR" sz="3600" b="1" dirty="0">
                  <a:solidFill>
                    <a:srgbClr val="0000CC"/>
                  </a:solidFill>
                  <a:latin typeface="Times New Roman" pitchFamily="18" charset="0"/>
                  <a:cs typeface="Times New Roman" pitchFamily="18" charset="0"/>
                </a:rPr>
                <a:t>BEDEN DİLİ</a:t>
              </a:r>
              <a:endParaRPr lang="en-US" altLang="tr-TR" dirty="0">
                <a:latin typeface="Arial" charset="0"/>
              </a:endParaRPr>
            </a:p>
          </p:txBody>
        </p:sp>
      </p:grpSp>
      <p:sp>
        <p:nvSpPr>
          <p:cNvPr id="28" name="Text Box 15"/>
          <p:cNvSpPr txBox="1">
            <a:spLocks noChangeArrowheads="1"/>
          </p:cNvSpPr>
          <p:nvPr/>
        </p:nvSpPr>
        <p:spPr bwMode="auto">
          <a:xfrm>
            <a:off x="457200" y="2180059"/>
            <a:ext cx="1674813" cy="550863"/>
          </a:xfrm>
          <a:prstGeom prst="rect">
            <a:avLst/>
          </a:prstGeom>
          <a:noFill/>
          <a:ln w="9525">
            <a:noFill/>
            <a:miter lim="800000"/>
            <a:headEnd/>
            <a:tailEnd/>
          </a:ln>
        </p:spPr>
        <p:txBody>
          <a:bodyPr>
            <a:spAutoFit/>
          </a:bodyPr>
          <a:lstStyle/>
          <a:p>
            <a:pPr eaLnBrk="1" hangingPunct="1"/>
            <a:endParaRPr lang="tr-TR" altLang="tr-TR" dirty="0"/>
          </a:p>
        </p:txBody>
      </p:sp>
      <p:sp>
        <p:nvSpPr>
          <p:cNvPr id="30" name="Text Box 17"/>
          <p:cNvSpPr txBox="1">
            <a:spLocks noChangeArrowheads="1"/>
          </p:cNvSpPr>
          <p:nvPr/>
        </p:nvSpPr>
        <p:spPr bwMode="auto">
          <a:xfrm>
            <a:off x="7883525" y="2262609"/>
            <a:ext cx="865188" cy="366713"/>
          </a:xfrm>
          <a:prstGeom prst="rect">
            <a:avLst/>
          </a:prstGeom>
          <a:noFill/>
          <a:ln w="9525">
            <a:noFill/>
            <a:miter lim="800000"/>
            <a:headEnd/>
            <a:tailEnd/>
          </a:ln>
        </p:spPr>
        <p:txBody>
          <a:bodyPr>
            <a:spAutoFit/>
          </a:bodyPr>
          <a:lstStyle/>
          <a:p>
            <a:r>
              <a:rPr lang="tr-TR" altLang="tr-TR" b="1" dirty="0" smtClean="0">
                <a:solidFill>
                  <a:srgbClr val="0000CC"/>
                </a:solidFill>
                <a:latin typeface="Tahoma" pitchFamily="34" charset="0"/>
              </a:rPr>
              <a:t>%10</a:t>
            </a:r>
            <a:endParaRPr lang="en-US" altLang="tr-TR" b="1" dirty="0">
              <a:solidFill>
                <a:srgbClr val="0000CC"/>
              </a:solidFill>
              <a:latin typeface="Tahoma" pitchFamily="34" charset="0"/>
            </a:endParaRPr>
          </a:p>
        </p:txBody>
      </p:sp>
      <p:sp>
        <p:nvSpPr>
          <p:cNvPr id="31" name="AutoShape 18"/>
          <p:cNvSpPr>
            <a:spLocks/>
          </p:cNvSpPr>
          <p:nvPr/>
        </p:nvSpPr>
        <p:spPr bwMode="auto">
          <a:xfrm>
            <a:off x="7596188" y="3926309"/>
            <a:ext cx="504825" cy="1943100"/>
          </a:xfrm>
          <a:prstGeom prst="rightBrace">
            <a:avLst>
              <a:gd name="adj1" fmla="val 32075"/>
              <a:gd name="adj2" fmla="val 50000"/>
            </a:avLst>
          </a:prstGeom>
          <a:noFill/>
          <a:ln w="9525">
            <a:solidFill>
              <a:schemeClr val="tx1"/>
            </a:solidFill>
            <a:round/>
            <a:headEnd/>
            <a:tailEnd/>
          </a:ln>
        </p:spPr>
        <p:txBody>
          <a:bodyPr wrap="none" anchor="ctr"/>
          <a:lstStyle/>
          <a:p>
            <a:pPr eaLnBrk="1" hangingPunct="1"/>
            <a:endParaRPr lang="tr-TR" altLang="tr-TR" dirty="0"/>
          </a:p>
        </p:txBody>
      </p:sp>
      <p:sp>
        <p:nvSpPr>
          <p:cNvPr id="32" name="Text Box 19"/>
          <p:cNvSpPr txBox="1">
            <a:spLocks noChangeArrowheads="1"/>
          </p:cNvSpPr>
          <p:nvPr/>
        </p:nvSpPr>
        <p:spPr bwMode="auto">
          <a:xfrm>
            <a:off x="8101013" y="4710534"/>
            <a:ext cx="865187" cy="366713"/>
          </a:xfrm>
          <a:prstGeom prst="rect">
            <a:avLst/>
          </a:prstGeom>
          <a:noFill/>
          <a:ln w="9525">
            <a:noFill/>
            <a:miter lim="800000"/>
            <a:headEnd/>
            <a:tailEnd/>
          </a:ln>
        </p:spPr>
        <p:txBody>
          <a:bodyPr>
            <a:spAutoFit/>
          </a:bodyPr>
          <a:lstStyle/>
          <a:p>
            <a:r>
              <a:rPr lang="tr-TR" altLang="tr-TR" b="1" dirty="0">
                <a:solidFill>
                  <a:srgbClr val="0000CC"/>
                </a:solidFill>
                <a:latin typeface="Tahoma" pitchFamily="34" charset="0"/>
              </a:rPr>
              <a:t>%</a:t>
            </a:r>
            <a:r>
              <a:rPr lang="tr-TR" altLang="tr-TR" b="1" dirty="0" smtClean="0">
                <a:solidFill>
                  <a:srgbClr val="0000CC"/>
                </a:solidFill>
                <a:latin typeface="Tahoma" pitchFamily="34" charset="0"/>
              </a:rPr>
              <a:t>90</a:t>
            </a:r>
            <a:endParaRPr lang="en-US" altLang="tr-TR" b="1" dirty="0">
              <a:solidFill>
                <a:srgbClr val="0000CC"/>
              </a:solidFill>
              <a:latin typeface="Tahoma" pitchFamily="34" charset="0"/>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Beden Dilinde İletişim</a:t>
            </a:r>
          </a:p>
        </p:txBody>
      </p:sp>
      <p:sp>
        <p:nvSpPr>
          <p:cNvPr id="29" name="Rectangle 2"/>
          <p:cNvSpPr>
            <a:spLocks noGrp="1" noChangeArrowheads="1"/>
          </p:cNvSpPr>
          <p:nvPr>
            <p:ph type="title"/>
          </p:nvPr>
        </p:nvSpPr>
        <p:spPr>
          <a:xfrm>
            <a:off x="1476375" y="1340321"/>
            <a:ext cx="5735638" cy="1185863"/>
          </a:xfrm>
        </p:spPr>
        <p:txBody>
          <a:bodyPr/>
          <a:lstStyle/>
          <a:p>
            <a:pPr eaLnBrk="1" hangingPunct="1"/>
            <a:r>
              <a:rPr lang="tr-TR" altLang="tr-TR" sz="3600" b="1" dirty="0" smtClean="0">
                <a:ln>
                  <a:noFill/>
                </a:ln>
                <a:solidFill>
                  <a:schemeClr val="accent1">
                    <a:lumMod val="50000"/>
                  </a:schemeClr>
                </a:solidFill>
              </a:rPr>
              <a:t>Beden Dilinin Öğeleri</a:t>
            </a:r>
          </a:p>
        </p:txBody>
      </p:sp>
      <p:sp>
        <p:nvSpPr>
          <p:cNvPr id="33" name="Rectangle 5"/>
          <p:cNvSpPr>
            <a:spLocks noChangeArrowheads="1"/>
          </p:cNvSpPr>
          <p:nvPr/>
        </p:nvSpPr>
        <p:spPr bwMode="auto">
          <a:xfrm>
            <a:off x="542925" y="2853209"/>
            <a:ext cx="4176713" cy="3240087"/>
          </a:xfrm>
          <a:prstGeom prst="rect">
            <a:avLst/>
          </a:prstGeom>
          <a:noFill/>
          <a:ln w="12700">
            <a:noFill/>
            <a:prstDash val="sysDot"/>
            <a:miter lim="800000"/>
            <a:headEnd/>
            <a:tailEnd/>
          </a:ln>
        </p:spPr>
        <p:txBody>
          <a:bodyPr lIns="92075" tIns="46038" rIns="92075" bIns="46038"/>
          <a:lstStyle/>
          <a:p>
            <a:pPr marL="342900" indent="-342900" eaLnBrk="1" hangingPunct="1">
              <a:spcBef>
                <a:spcPct val="20000"/>
              </a:spcBef>
              <a:buFontTx/>
              <a:buChar char="•"/>
            </a:pPr>
            <a:r>
              <a:rPr lang="tr-TR" altLang="tr-TR" sz="2800" dirty="0">
                <a:solidFill>
                  <a:schemeClr val="accent1">
                    <a:lumMod val="50000"/>
                  </a:schemeClr>
                </a:solidFill>
              </a:rPr>
              <a:t>Beden Duruşu</a:t>
            </a:r>
          </a:p>
          <a:p>
            <a:pPr marL="342900" indent="-342900" eaLnBrk="1" hangingPunct="1">
              <a:spcBef>
                <a:spcPct val="20000"/>
              </a:spcBef>
              <a:buFontTx/>
              <a:buChar char="•"/>
            </a:pPr>
            <a:r>
              <a:rPr lang="tr-TR" altLang="tr-TR" sz="2800" dirty="0">
                <a:solidFill>
                  <a:schemeClr val="accent1">
                    <a:lumMod val="50000"/>
                  </a:schemeClr>
                </a:solidFill>
              </a:rPr>
              <a:t>Mimikler</a:t>
            </a:r>
          </a:p>
          <a:p>
            <a:pPr marL="342900" indent="-342900" eaLnBrk="1" hangingPunct="1">
              <a:spcBef>
                <a:spcPct val="20000"/>
              </a:spcBef>
              <a:buFontTx/>
              <a:buChar char="•"/>
            </a:pPr>
            <a:r>
              <a:rPr lang="tr-TR" altLang="tr-TR" sz="2800" dirty="0">
                <a:solidFill>
                  <a:schemeClr val="accent1">
                    <a:lumMod val="50000"/>
                  </a:schemeClr>
                </a:solidFill>
              </a:rPr>
              <a:t>Başın Kullanımı </a:t>
            </a:r>
          </a:p>
          <a:p>
            <a:pPr marL="342900" indent="-342900" eaLnBrk="1" hangingPunct="1">
              <a:spcBef>
                <a:spcPct val="20000"/>
              </a:spcBef>
              <a:buFontTx/>
              <a:buChar char="•"/>
            </a:pPr>
            <a:r>
              <a:rPr lang="tr-TR" altLang="tr-TR" sz="2800" dirty="0">
                <a:solidFill>
                  <a:schemeClr val="accent1">
                    <a:lumMod val="50000"/>
                  </a:schemeClr>
                </a:solidFill>
              </a:rPr>
              <a:t>Oturmak İçin Seçilen Yer</a:t>
            </a:r>
          </a:p>
          <a:p>
            <a:pPr marL="342900" indent="-342900" eaLnBrk="1" hangingPunct="1">
              <a:spcBef>
                <a:spcPct val="20000"/>
              </a:spcBef>
              <a:buFontTx/>
              <a:buChar char="•"/>
            </a:pPr>
            <a:r>
              <a:rPr lang="tr-TR" altLang="tr-TR" sz="2800" dirty="0">
                <a:solidFill>
                  <a:schemeClr val="accent1">
                    <a:lumMod val="50000"/>
                  </a:schemeClr>
                </a:solidFill>
              </a:rPr>
              <a:t>Giyim</a:t>
            </a:r>
          </a:p>
          <a:p>
            <a:pPr marL="342900" indent="-342900" eaLnBrk="1" hangingPunct="1">
              <a:spcBef>
                <a:spcPct val="20000"/>
              </a:spcBef>
              <a:buFontTx/>
              <a:buChar char="•"/>
            </a:pPr>
            <a:r>
              <a:rPr lang="tr-TR" altLang="tr-TR" sz="2800" dirty="0">
                <a:solidFill>
                  <a:schemeClr val="accent1">
                    <a:lumMod val="50000"/>
                  </a:schemeClr>
                </a:solidFill>
              </a:rPr>
              <a:t>Bakım ve Makyaj</a:t>
            </a:r>
          </a:p>
        </p:txBody>
      </p:sp>
      <p:sp>
        <p:nvSpPr>
          <p:cNvPr id="34" name="Rectangle 8"/>
          <p:cNvSpPr>
            <a:spLocks noChangeArrowheads="1"/>
          </p:cNvSpPr>
          <p:nvPr/>
        </p:nvSpPr>
        <p:spPr bwMode="auto">
          <a:xfrm>
            <a:off x="4729163" y="2853209"/>
            <a:ext cx="3744912" cy="3240087"/>
          </a:xfrm>
          <a:prstGeom prst="rect">
            <a:avLst/>
          </a:prstGeom>
          <a:noFill/>
          <a:ln w="12700">
            <a:noFill/>
            <a:prstDash val="sysDot"/>
            <a:miter lim="800000"/>
            <a:headEnd/>
            <a:tailEnd/>
          </a:ln>
        </p:spPr>
        <p:txBody>
          <a:bodyPr lIns="92075" tIns="46038" rIns="92075" bIns="46038"/>
          <a:lstStyle/>
          <a:p>
            <a:pPr marL="342900" indent="-342900" eaLnBrk="1" hangingPunct="1">
              <a:spcBef>
                <a:spcPct val="20000"/>
              </a:spcBef>
              <a:buFontTx/>
              <a:buChar char="•"/>
            </a:pPr>
            <a:r>
              <a:rPr lang="tr-TR" altLang="tr-TR" sz="2800" dirty="0">
                <a:solidFill>
                  <a:schemeClr val="accent1">
                    <a:lumMod val="50000"/>
                  </a:schemeClr>
                </a:solidFill>
              </a:rPr>
              <a:t>Jestler</a:t>
            </a:r>
          </a:p>
          <a:p>
            <a:pPr marL="342900" indent="-342900" eaLnBrk="1" hangingPunct="1">
              <a:spcBef>
                <a:spcPct val="20000"/>
              </a:spcBef>
              <a:buFontTx/>
              <a:buChar char="•"/>
            </a:pPr>
            <a:r>
              <a:rPr lang="tr-TR" altLang="tr-TR" sz="2800" dirty="0">
                <a:solidFill>
                  <a:schemeClr val="accent1">
                    <a:lumMod val="50000"/>
                  </a:schemeClr>
                </a:solidFill>
              </a:rPr>
              <a:t>Göz Teması</a:t>
            </a:r>
          </a:p>
          <a:p>
            <a:pPr marL="342900" indent="-342900" eaLnBrk="1" hangingPunct="1">
              <a:spcBef>
                <a:spcPct val="20000"/>
              </a:spcBef>
              <a:buFontTx/>
              <a:buChar char="•"/>
            </a:pPr>
            <a:r>
              <a:rPr lang="tr-TR" altLang="tr-TR" sz="2800" dirty="0">
                <a:solidFill>
                  <a:schemeClr val="accent1">
                    <a:lumMod val="50000"/>
                  </a:schemeClr>
                </a:solidFill>
              </a:rPr>
              <a:t>Ayakların Kullanımı</a:t>
            </a:r>
          </a:p>
          <a:p>
            <a:pPr marL="342900" indent="-342900" eaLnBrk="1" hangingPunct="1">
              <a:spcBef>
                <a:spcPct val="20000"/>
              </a:spcBef>
              <a:buFontTx/>
              <a:buChar char="•"/>
            </a:pPr>
            <a:r>
              <a:rPr lang="tr-TR" altLang="tr-TR" sz="2800" dirty="0">
                <a:solidFill>
                  <a:schemeClr val="accent1">
                    <a:lumMod val="50000"/>
                  </a:schemeClr>
                </a:solidFill>
              </a:rPr>
              <a:t>Oturma Biçimi</a:t>
            </a:r>
          </a:p>
          <a:p>
            <a:pPr marL="342900" indent="-342900" eaLnBrk="1" hangingPunct="1">
              <a:spcBef>
                <a:spcPct val="20000"/>
              </a:spcBef>
              <a:buFontTx/>
              <a:buChar char="•"/>
            </a:pPr>
            <a:r>
              <a:rPr lang="tr-TR" altLang="tr-TR" sz="2800" dirty="0">
                <a:solidFill>
                  <a:schemeClr val="accent1">
                    <a:lumMod val="50000"/>
                  </a:schemeClr>
                </a:solidFill>
              </a:rPr>
              <a:t>Mesafe</a:t>
            </a:r>
          </a:p>
          <a:p>
            <a:pPr marL="342900" indent="-342900" eaLnBrk="1" hangingPunct="1">
              <a:spcBef>
                <a:spcPct val="20000"/>
              </a:spcBef>
              <a:buFontTx/>
              <a:buChar char="•"/>
            </a:pPr>
            <a:r>
              <a:rPr lang="tr-TR" altLang="tr-TR" sz="2800" dirty="0">
                <a:solidFill>
                  <a:schemeClr val="accent1">
                    <a:lumMod val="50000"/>
                  </a:schemeClr>
                </a:solidFill>
              </a:rPr>
              <a:t>Kullanılan Aksesuarlar</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17" name="Rectangle 3"/>
          <p:cNvSpPr>
            <a:spLocks noGrp="1" noChangeArrowheads="1"/>
          </p:cNvSpPr>
          <p:nvPr>
            <p:ph idx="1"/>
          </p:nvPr>
        </p:nvSpPr>
        <p:spPr>
          <a:xfrm>
            <a:off x="4353298" y="2673499"/>
            <a:ext cx="3292475" cy="2501900"/>
          </a:xfrm>
        </p:spPr>
        <p:txBody>
          <a:bodyPr/>
          <a:lstStyle/>
          <a:p>
            <a:pPr eaLnBrk="1" hangingPunct="1">
              <a:lnSpc>
                <a:spcPct val="80000"/>
              </a:lnSpc>
              <a:buClr>
                <a:schemeClr val="tx1"/>
              </a:buClr>
              <a:buFontTx/>
              <a:buBlip>
                <a:blip r:embed="rId4"/>
              </a:buBlip>
            </a:pPr>
            <a:r>
              <a:rPr lang="tr-TR" altLang="tr-TR" sz="2300" b="1" dirty="0" smtClean="0"/>
              <a:t>Çevreyi dikkate almaz.</a:t>
            </a:r>
          </a:p>
          <a:p>
            <a:pPr eaLnBrk="1" hangingPunct="1">
              <a:lnSpc>
                <a:spcPct val="80000"/>
              </a:lnSpc>
              <a:buClr>
                <a:schemeClr val="tx1"/>
              </a:buClr>
              <a:buFontTx/>
              <a:buNone/>
            </a:pPr>
            <a:endParaRPr lang="tr-TR" altLang="tr-TR" sz="2300" b="1" dirty="0" smtClean="0"/>
          </a:p>
          <a:p>
            <a:pPr eaLnBrk="1" hangingPunct="1">
              <a:lnSpc>
                <a:spcPct val="80000"/>
              </a:lnSpc>
              <a:buClr>
                <a:schemeClr val="tx1"/>
              </a:buClr>
              <a:buFontTx/>
              <a:buBlip>
                <a:blip r:embed="rId4"/>
              </a:buBlip>
            </a:pPr>
            <a:r>
              <a:rPr lang="tr-TR" altLang="tr-TR" sz="2300" b="1" dirty="0" smtClean="0"/>
              <a:t>Eleştirmen dinleyicidir.</a:t>
            </a:r>
          </a:p>
          <a:p>
            <a:pPr eaLnBrk="1" hangingPunct="1">
              <a:lnSpc>
                <a:spcPct val="80000"/>
              </a:lnSpc>
              <a:buClr>
                <a:schemeClr val="tx1"/>
              </a:buClr>
              <a:buFontTx/>
              <a:buBlip>
                <a:blip r:embed="rId4"/>
              </a:buBlip>
            </a:pPr>
            <a:endParaRPr lang="tr-TR" altLang="tr-TR" sz="2300" b="1" dirty="0" smtClean="0"/>
          </a:p>
          <a:p>
            <a:pPr eaLnBrk="1" hangingPunct="1">
              <a:lnSpc>
                <a:spcPct val="80000"/>
              </a:lnSpc>
              <a:buClr>
                <a:schemeClr val="tx1"/>
              </a:buClr>
              <a:buFontTx/>
              <a:buBlip>
                <a:blip r:embed="rId4"/>
              </a:buBlip>
            </a:pPr>
            <a:r>
              <a:rPr lang="tr-TR" altLang="tr-TR" sz="2300" b="1" dirty="0" smtClean="0"/>
              <a:t>Güvenlidir.</a:t>
            </a:r>
          </a:p>
        </p:txBody>
      </p:sp>
      <p:pic>
        <p:nvPicPr>
          <p:cNvPr id="18" name="Picture 5"/>
          <p:cNvPicPr>
            <a:picLocks noChangeAspect="1" noChangeArrowheads="1"/>
          </p:cNvPicPr>
          <p:nvPr/>
        </p:nvPicPr>
        <p:blipFill>
          <a:blip r:embed="rId5" cstate="print"/>
          <a:srcRect l="9908" t="52887" r="58333"/>
          <a:stretch>
            <a:fillRect/>
          </a:stretch>
        </p:blipFill>
        <p:spPr bwMode="auto">
          <a:xfrm>
            <a:off x="611560" y="1844824"/>
            <a:ext cx="3557588" cy="4105275"/>
          </a:xfrm>
          <a:prstGeom prst="rect">
            <a:avLst/>
          </a:prstGeom>
          <a:noFill/>
          <a:ln w="19050" cap="rnd">
            <a:solidFill>
              <a:srgbClr val="800000"/>
            </a:solidFill>
            <a:prstDash val="sysDot"/>
            <a:miter lim="800000"/>
            <a:headEnd/>
            <a:tailEnd/>
          </a:ln>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19" name="Rectangle 3"/>
          <p:cNvSpPr>
            <a:spLocks noGrp="1" noChangeArrowheads="1"/>
          </p:cNvSpPr>
          <p:nvPr>
            <p:ph idx="1"/>
          </p:nvPr>
        </p:nvSpPr>
        <p:spPr>
          <a:xfrm>
            <a:off x="4428058" y="1700808"/>
            <a:ext cx="3816350" cy="4248150"/>
          </a:xfrm>
        </p:spPr>
        <p:txBody>
          <a:bodyPr rtlCol="0">
            <a:normAutofit fontScale="92500" lnSpcReduction="20000"/>
          </a:bodyPr>
          <a:lstStyle/>
          <a:p>
            <a:pPr eaLnBrk="1" fontAlgn="auto" hangingPunct="1">
              <a:buClr>
                <a:schemeClr val="tx1"/>
              </a:buClr>
              <a:buFontTx/>
              <a:buBlip>
                <a:blip r:embed="rId4"/>
              </a:buBlip>
              <a:defRPr/>
            </a:pPr>
            <a:r>
              <a:rPr lang="tr-TR" altLang="tr-TR" b="1" dirty="0" smtClean="0">
                <a:solidFill>
                  <a:schemeClr val="tx1">
                    <a:lumMod val="85000"/>
                    <a:lumOff val="15000"/>
                  </a:schemeClr>
                </a:solidFill>
              </a:rPr>
              <a:t>Dikkatli dinlemeye sahiptir.</a:t>
            </a:r>
          </a:p>
          <a:p>
            <a:pPr eaLnBrk="1" fontAlgn="auto" hangingPunct="1">
              <a:buClr>
                <a:schemeClr val="tx1"/>
              </a:buClr>
              <a:buFontTx/>
              <a:buBlip>
                <a:blip r:embed="rId4"/>
              </a:buBlip>
              <a:defRPr/>
            </a:pPr>
            <a:endParaRPr lang="tr-TR" altLang="tr-TR" b="1" dirty="0" smtClean="0">
              <a:solidFill>
                <a:schemeClr val="tx1">
                  <a:lumMod val="85000"/>
                  <a:lumOff val="15000"/>
                </a:schemeClr>
              </a:solidFill>
            </a:endParaRPr>
          </a:p>
          <a:p>
            <a:pPr eaLnBrk="1" fontAlgn="auto" hangingPunct="1">
              <a:buClr>
                <a:schemeClr val="tx1"/>
              </a:buClr>
              <a:buFontTx/>
              <a:buBlip>
                <a:blip r:embed="rId4"/>
              </a:buBlip>
              <a:defRPr/>
            </a:pPr>
            <a:r>
              <a:rPr lang="tr-TR" altLang="tr-TR" b="1" dirty="0" smtClean="0">
                <a:solidFill>
                  <a:schemeClr val="tx1">
                    <a:lumMod val="85000"/>
                    <a:lumOff val="15000"/>
                  </a:schemeClr>
                </a:solidFill>
              </a:rPr>
              <a:t>Kendine güveni yüksektir.</a:t>
            </a:r>
          </a:p>
          <a:p>
            <a:pPr eaLnBrk="1" fontAlgn="auto" hangingPunct="1">
              <a:buClr>
                <a:schemeClr val="tx1"/>
              </a:buClr>
              <a:buFontTx/>
              <a:buBlip>
                <a:blip r:embed="rId4"/>
              </a:buBlip>
              <a:defRPr/>
            </a:pPr>
            <a:endParaRPr lang="tr-TR" altLang="tr-TR" b="1" dirty="0" smtClean="0">
              <a:solidFill>
                <a:schemeClr val="tx1">
                  <a:lumMod val="85000"/>
                  <a:lumOff val="15000"/>
                </a:schemeClr>
              </a:solidFill>
            </a:endParaRPr>
          </a:p>
          <a:p>
            <a:pPr eaLnBrk="1" fontAlgn="auto" hangingPunct="1">
              <a:buClr>
                <a:schemeClr val="tx1"/>
              </a:buClr>
              <a:buFontTx/>
              <a:buBlip>
                <a:blip r:embed="rId4"/>
              </a:buBlip>
              <a:defRPr/>
            </a:pPr>
            <a:r>
              <a:rPr lang="tr-TR" altLang="tr-TR" b="1" dirty="0" smtClean="0">
                <a:solidFill>
                  <a:schemeClr val="tx1">
                    <a:lumMod val="85000"/>
                    <a:lumOff val="15000"/>
                  </a:schemeClr>
                </a:solidFill>
              </a:rPr>
              <a:t>Rahattır.</a:t>
            </a:r>
          </a:p>
          <a:p>
            <a:pPr eaLnBrk="1" fontAlgn="auto" hangingPunct="1">
              <a:buClr>
                <a:schemeClr val="tx1"/>
              </a:buClr>
              <a:buFontTx/>
              <a:buBlip>
                <a:blip r:embed="rId4"/>
              </a:buBlip>
              <a:defRPr/>
            </a:pPr>
            <a:endParaRPr lang="tr-TR" altLang="tr-TR" b="1" dirty="0" smtClean="0">
              <a:solidFill>
                <a:schemeClr val="tx1">
                  <a:lumMod val="85000"/>
                  <a:lumOff val="15000"/>
                </a:schemeClr>
              </a:solidFill>
            </a:endParaRPr>
          </a:p>
          <a:p>
            <a:pPr eaLnBrk="1" fontAlgn="auto" hangingPunct="1">
              <a:buClr>
                <a:schemeClr val="tx1"/>
              </a:buClr>
              <a:buFontTx/>
              <a:buBlip>
                <a:blip r:embed="rId4"/>
              </a:buBlip>
              <a:defRPr/>
            </a:pPr>
            <a:r>
              <a:rPr lang="tr-TR" altLang="tr-TR" b="1" dirty="0" smtClean="0">
                <a:solidFill>
                  <a:schemeClr val="tx1">
                    <a:lumMod val="85000"/>
                    <a:lumOff val="15000"/>
                  </a:schemeClr>
                </a:solidFill>
              </a:rPr>
              <a:t>İlgilidir.</a:t>
            </a:r>
          </a:p>
        </p:txBody>
      </p:sp>
      <p:pic>
        <p:nvPicPr>
          <p:cNvPr id="20" name="Picture 5"/>
          <p:cNvPicPr>
            <a:picLocks noChangeAspect="1" noChangeArrowheads="1"/>
          </p:cNvPicPr>
          <p:nvPr/>
        </p:nvPicPr>
        <p:blipFill>
          <a:blip r:embed="rId5" cstate="print"/>
          <a:srcRect l="69423" t="7918" r="821" b="44489"/>
          <a:stretch>
            <a:fillRect/>
          </a:stretch>
        </p:blipFill>
        <p:spPr bwMode="auto">
          <a:xfrm>
            <a:off x="539552" y="1700808"/>
            <a:ext cx="3540125" cy="4249738"/>
          </a:xfrm>
          <a:prstGeom prst="rect">
            <a:avLst/>
          </a:prstGeom>
          <a:noFill/>
          <a:ln w="19050" cap="rnd">
            <a:solidFill>
              <a:srgbClr val="800000"/>
            </a:solidFill>
            <a:prstDash val="sysDot"/>
            <a:miter lim="800000"/>
            <a:headEnd/>
            <a:tailEnd/>
          </a:ln>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17" name="2 İçerik Yer Tutucusu"/>
          <p:cNvSpPr>
            <a:spLocks noGrp="1"/>
          </p:cNvSpPr>
          <p:nvPr>
            <p:ph idx="1"/>
          </p:nvPr>
        </p:nvSpPr>
        <p:spPr>
          <a:xfrm>
            <a:off x="1244600" y="1916113"/>
            <a:ext cx="4186238" cy="4137025"/>
          </a:xfrm>
        </p:spPr>
        <p:txBody>
          <a:bodyPr rtlCol="0">
            <a:normAutofit/>
          </a:bodyPr>
          <a:lstStyle/>
          <a:p>
            <a:pPr marL="0" indent="0" eaLnBrk="1" fontAlgn="auto" hangingPunct="1">
              <a:buFont typeface="Arial"/>
              <a:buNone/>
              <a:defRPr/>
            </a:pPr>
            <a:r>
              <a:rPr lang="tr-TR" altLang="tr-TR" dirty="0" smtClean="0">
                <a:solidFill>
                  <a:srgbClr val="FF0000"/>
                </a:solidFill>
              </a:rPr>
              <a:t>Sandalyeye Binmek  </a:t>
            </a:r>
          </a:p>
          <a:p>
            <a:pPr eaLnBrk="1" fontAlgn="auto" hangingPunct="1">
              <a:buFont typeface="Arial"/>
              <a:buChar char="•"/>
              <a:defRPr/>
            </a:pPr>
            <a:endParaRPr lang="tr-TR" altLang="tr-TR" b="1" dirty="0">
              <a:solidFill>
                <a:schemeClr val="tx1">
                  <a:lumMod val="85000"/>
                  <a:lumOff val="15000"/>
                </a:schemeClr>
              </a:solidFill>
            </a:endParaRPr>
          </a:p>
          <a:p>
            <a:pPr marL="0" indent="0" eaLnBrk="1" fontAlgn="auto" hangingPunct="1">
              <a:buFont typeface="Arial"/>
              <a:buNone/>
              <a:defRPr/>
            </a:pPr>
            <a:r>
              <a:rPr lang="tr-TR" altLang="tr-TR" sz="3000" dirty="0" smtClean="0">
                <a:solidFill>
                  <a:schemeClr val="accent1">
                    <a:lumMod val="50000"/>
                  </a:schemeClr>
                </a:solidFill>
              </a:rPr>
              <a:t>Sandalyenin arkalığı vücudunu koruyan bir kalkan görevi yaparken onun saldırgan ve egemen bir savaşçıya dönüşmesini sağlar.</a:t>
            </a:r>
          </a:p>
        </p:txBody>
      </p:sp>
      <p:pic>
        <p:nvPicPr>
          <p:cNvPr id="18" name="Picture 2" descr="C:\Documents and Settings\deniz.dogan\Belgelerim\Resimlerim\beden67.jpg"/>
          <p:cNvPicPr>
            <a:picLocks noChangeAspect="1" noChangeArrowheads="1"/>
          </p:cNvPicPr>
          <p:nvPr/>
        </p:nvPicPr>
        <p:blipFill>
          <a:blip r:embed="rId4" cstate="print"/>
          <a:srcRect/>
          <a:stretch>
            <a:fillRect/>
          </a:stretch>
        </p:blipFill>
        <p:spPr bwMode="auto">
          <a:xfrm>
            <a:off x="5497513" y="2043113"/>
            <a:ext cx="2503487" cy="34575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19" name="2 İçerik Yer Tutucusu"/>
          <p:cNvSpPr>
            <a:spLocks noGrp="1"/>
          </p:cNvSpPr>
          <p:nvPr>
            <p:ph idx="1"/>
          </p:nvPr>
        </p:nvSpPr>
        <p:spPr>
          <a:xfrm>
            <a:off x="395536" y="1916113"/>
            <a:ext cx="5544616" cy="4389437"/>
          </a:xfrm>
        </p:spPr>
        <p:txBody>
          <a:bodyPr rtlCol="0">
            <a:normAutofit fontScale="92500"/>
          </a:bodyPr>
          <a:lstStyle/>
          <a:p>
            <a:pPr marL="0" indent="0" eaLnBrk="1" fontAlgn="auto" hangingPunct="1">
              <a:buFont typeface="Arial"/>
              <a:buNone/>
              <a:defRPr/>
            </a:pPr>
            <a:r>
              <a:rPr lang="tr-TR" altLang="tr-TR" dirty="0" smtClean="0">
                <a:solidFill>
                  <a:srgbClr val="FF0000"/>
                </a:solidFill>
              </a:rPr>
              <a:t>Pamukçuk Toplayıcı </a:t>
            </a:r>
          </a:p>
          <a:p>
            <a:pPr marL="0" indent="0" eaLnBrk="1" fontAlgn="auto" hangingPunct="1">
              <a:buFont typeface="Arial"/>
              <a:buNone/>
              <a:defRPr/>
            </a:pPr>
            <a:r>
              <a:rPr lang="tr-TR" altLang="tr-TR" dirty="0" smtClean="0">
                <a:solidFill>
                  <a:schemeClr val="accent1">
                    <a:lumMod val="50000"/>
                  </a:schemeClr>
                </a:solidFill>
              </a:rPr>
              <a:t>Başkalarının görüş veya davranışlarını onaylamadığı ama kendi görüşünü bildirmekten de çekindiğinde yaptığı sözel olmayan hareketler, açığa vurulmayan bir görüşten kaynaklanan hareketler olup bunlara </a:t>
            </a:r>
            <a:r>
              <a:rPr lang="tr-TR" altLang="tr-TR" dirty="0" smtClean="0">
                <a:solidFill>
                  <a:srgbClr val="FF0000"/>
                </a:solidFill>
              </a:rPr>
              <a:t>yerine koyma hareketleri </a:t>
            </a:r>
            <a:r>
              <a:rPr lang="tr-TR" altLang="tr-TR" dirty="0" smtClean="0">
                <a:solidFill>
                  <a:schemeClr val="accent1">
                    <a:lumMod val="50000"/>
                  </a:schemeClr>
                </a:solidFill>
              </a:rPr>
              <a:t>denir. </a:t>
            </a:r>
          </a:p>
        </p:txBody>
      </p:sp>
      <p:pic>
        <p:nvPicPr>
          <p:cNvPr id="20" name="Picture 3" descr="C:\Documents and Settings\deniz.dogan\Belgelerim\Resimlerim\beden68.jpg"/>
          <p:cNvPicPr>
            <a:picLocks noChangeAspect="1" noChangeArrowheads="1"/>
          </p:cNvPicPr>
          <p:nvPr/>
        </p:nvPicPr>
        <p:blipFill>
          <a:blip r:embed="rId4" cstate="print"/>
          <a:srcRect/>
          <a:stretch>
            <a:fillRect/>
          </a:stretch>
        </p:blipFill>
        <p:spPr bwMode="auto">
          <a:xfrm>
            <a:off x="5946775" y="2420938"/>
            <a:ext cx="2357438" cy="32400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17" name="2 İçerik Yer Tutucusu"/>
          <p:cNvSpPr>
            <a:spLocks noGrp="1"/>
          </p:cNvSpPr>
          <p:nvPr>
            <p:ph idx="1"/>
          </p:nvPr>
        </p:nvSpPr>
        <p:spPr>
          <a:xfrm>
            <a:off x="395536" y="3355875"/>
            <a:ext cx="4968552" cy="2665413"/>
          </a:xfrm>
        </p:spPr>
        <p:txBody>
          <a:bodyPr>
            <a:normAutofit fontScale="92500" lnSpcReduction="10000"/>
          </a:bodyPr>
          <a:lstStyle/>
          <a:p>
            <a:pPr marL="0" indent="0" eaLnBrk="1" hangingPunct="1">
              <a:buFont typeface="Arial" charset="0"/>
              <a:buNone/>
            </a:pPr>
            <a:r>
              <a:rPr lang="tr-TR" altLang="tr-TR" dirty="0" smtClean="0">
                <a:solidFill>
                  <a:srgbClr val="FF0000"/>
                </a:solidFill>
              </a:rPr>
              <a:t>Bir konuşma sırasında bu hareketlerden biriyle karşılaşmanız durumunda öncülüğü ele alıp konuşmayı sizin bitirmeniz daha akıllıca olabilir. </a:t>
            </a:r>
          </a:p>
        </p:txBody>
      </p:sp>
      <p:pic>
        <p:nvPicPr>
          <p:cNvPr id="18" name="Picture 2" descr="C:\Documents and Settings\deniz.dogan\Belgelerim\Resimlerim\beden77.jpg"/>
          <p:cNvPicPr>
            <a:picLocks noChangeAspect="1" noChangeArrowheads="1"/>
          </p:cNvPicPr>
          <p:nvPr/>
        </p:nvPicPr>
        <p:blipFill>
          <a:blip r:embed="rId4" cstate="print"/>
          <a:srcRect/>
          <a:stretch>
            <a:fillRect/>
          </a:stretch>
        </p:blipFill>
        <p:spPr bwMode="auto">
          <a:xfrm>
            <a:off x="5867400" y="2632075"/>
            <a:ext cx="2936888" cy="3173189"/>
          </a:xfrm>
          <a:prstGeom prst="rect">
            <a:avLst/>
          </a:prstGeom>
          <a:noFill/>
          <a:ln w="9525">
            <a:noFill/>
            <a:miter lim="800000"/>
            <a:headEnd/>
            <a:tailEnd/>
          </a:ln>
        </p:spPr>
      </p:pic>
      <p:pic>
        <p:nvPicPr>
          <p:cNvPr id="21" name="Resim 1"/>
          <p:cNvPicPr>
            <a:picLocks noChangeAspect="1"/>
          </p:cNvPicPr>
          <p:nvPr/>
        </p:nvPicPr>
        <p:blipFill>
          <a:blip r:embed="rId5" cstate="print"/>
          <a:srcRect/>
          <a:stretch>
            <a:fillRect/>
          </a:stretch>
        </p:blipFill>
        <p:spPr bwMode="auto">
          <a:xfrm>
            <a:off x="5981700" y="1634307"/>
            <a:ext cx="576263" cy="1290637"/>
          </a:xfrm>
          <a:prstGeom prst="rect">
            <a:avLst/>
          </a:prstGeom>
          <a:noFill/>
          <a:ln w="9525">
            <a:noFill/>
            <a:miter lim="800000"/>
            <a:headEnd/>
            <a:tailEnd/>
          </a:ln>
        </p:spPr>
      </p:pic>
      <p:sp>
        <p:nvSpPr>
          <p:cNvPr id="22" name="Rectangle 4"/>
          <p:cNvSpPr>
            <a:spLocks noChangeArrowheads="1"/>
          </p:cNvSpPr>
          <p:nvPr/>
        </p:nvSpPr>
        <p:spPr bwMode="auto">
          <a:xfrm>
            <a:off x="1208088" y="1817315"/>
            <a:ext cx="322262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20000"/>
              </a:spcBef>
              <a:spcAft>
                <a:spcPts val="600"/>
              </a:spcAft>
              <a:buClr>
                <a:schemeClr val="accent1"/>
              </a:buClr>
              <a:buSzPct val="115000"/>
              <a:buFont typeface="Arial" panose="020B0604020202020204" pitchFamily="34" charset="0"/>
              <a:buNone/>
              <a:defRPr/>
            </a:pPr>
            <a:r>
              <a:rPr lang="tr-TR" altLang="tr-TR" sz="5400" b="1" dirty="0">
                <a:solidFill>
                  <a:schemeClr val="tx2">
                    <a:lumMod val="50000"/>
                  </a:schemeClr>
                </a:solidFill>
                <a:cs typeface="+mn-cs"/>
              </a:rPr>
              <a:t>DİKKAT</a:t>
            </a:r>
          </a:p>
        </p:txBody>
      </p:sp>
      <p:pic>
        <p:nvPicPr>
          <p:cNvPr id="23" name="Resim 5"/>
          <p:cNvPicPr>
            <a:picLocks noChangeAspect="1"/>
          </p:cNvPicPr>
          <p:nvPr/>
        </p:nvPicPr>
        <p:blipFill>
          <a:blip r:embed="rId5" cstate="print"/>
          <a:srcRect/>
          <a:stretch>
            <a:fillRect/>
          </a:stretch>
        </p:blipFill>
        <p:spPr bwMode="auto">
          <a:xfrm>
            <a:off x="5281613" y="1634307"/>
            <a:ext cx="576262" cy="1290637"/>
          </a:xfrm>
          <a:prstGeom prst="rect">
            <a:avLst/>
          </a:prstGeom>
          <a:noFill/>
          <a:ln w="9525">
            <a:noFill/>
            <a:miter lim="800000"/>
            <a:headEnd/>
            <a:tailEnd/>
          </a:ln>
        </p:spPr>
      </p:pic>
      <p:pic>
        <p:nvPicPr>
          <p:cNvPr id="24" name="Resim 6"/>
          <p:cNvPicPr>
            <a:picLocks noChangeAspect="1"/>
          </p:cNvPicPr>
          <p:nvPr/>
        </p:nvPicPr>
        <p:blipFill>
          <a:blip r:embed="rId5" cstate="print"/>
          <a:srcRect/>
          <a:stretch>
            <a:fillRect/>
          </a:stretch>
        </p:blipFill>
        <p:spPr bwMode="auto">
          <a:xfrm>
            <a:off x="4583113" y="1634307"/>
            <a:ext cx="576262" cy="12906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20" name="2 İçerik Yer Tutucusu"/>
          <p:cNvSpPr>
            <a:spLocks noGrp="1"/>
          </p:cNvSpPr>
          <p:nvPr>
            <p:ph idx="1"/>
          </p:nvPr>
        </p:nvSpPr>
        <p:spPr>
          <a:xfrm>
            <a:off x="395536" y="2643188"/>
            <a:ext cx="4319339" cy="2867025"/>
          </a:xfrm>
        </p:spPr>
        <p:txBody>
          <a:bodyPr>
            <a:normAutofit/>
          </a:bodyPr>
          <a:lstStyle/>
          <a:p>
            <a:pPr marL="0" indent="0" eaLnBrk="1" hangingPunct="1">
              <a:buFont typeface="Arial" charset="0"/>
              <a:buNone/>
            </a:pPr>
            <a:r>
              <a:rPr lang="tr-TR" altLang="tr-TR" sz="3000" dirty="0" smtClean="0">
                <a:solidFill>
                  <a:schemeClr val="tx2">
                    <a:lumMod val="50000"/>
                  </a:schemeClr>
                </a:solidFill>
              </a:rPr>
              <a:t>Gözlük üzerinden bakmak, eleştirel, yargılayıcı ve saldırgan bir davranış göstereceği anlamına gelir.</a:t>
            </a:r>
          </a:p>
        </p:txBody>
      </p:sp>
      <p:pic>
        <p:nvPicPr>
          <p:cNvPr id="25" name="Picture 2" descr="C:\Documents and Settings\deniz.dogan\Belgelerim\Resimlerim\beden99.jpg"/>
          <p:cNvPicPr>
            <a:picLocks noChangeAspect="1" noChangeArrowheads="1"/>
          </p:cNvPicPr>
          <p:nvPr/>
        </p:nvPicPr>
        <p:blipFill>
          <a:blip r:embed="rId4" cstate="print"/>
          <a:srcRect/>
          <a:stretch>
            <a:fillRect/>
          </a:stretch>
        </p:blipFill>
        <p:spPr bwMode="auto">
          <a:xfrm>
            <a:off x="4982295" y="2492375"/>
            <a:ext cx="3334121" cy="35004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Metin kutusu 5"/>
          <p:cNvSpPr txBox="1"/>
          <p:nvPr/>
        </p:nvSpPr>
        <p:spPr>
          <a:xfrm>
            <a:off x="1331640" y="673532"/>
            <a:ext cx="4392488" cy="523220"/>
          </a:xfrm>
          <a:prstGeom prst="rect">
            <a:avLst/>
          </a:prstGeom>
          <a:noFill/>
        </p:spPr>
        <p:txBody>
          <a:bodyPr wrap="square" rtlCol="0">
            <a:spAutoFit/>
          </a:bodyPr>
          <a:lstStyle/>
          <a:p>
            <a:r>
              <a:rPr lang="tr-TR" sz="2800" b="1" dirty="0" smtClean="0">
                <a:solidFill>
                  <a:srgbClr val="FF0000"/>
                </a:solidFill>
              </a:rPr>
              <a:t> İLETİŞİMİN ÖGELERİ</a:t>
            </a:r>
          </a:p>
        </p:txBody>
      </p:sp>
      <p:sp>
        <p:nvSpPr>
          <p:cNvPr id="15" name="Oval 4"/>
          <p:cNvSpPr>
            <a:spLocks noChangeArrowheads="1"/>
          </p:cNvSpPr>
          <p:nvPr/>
        </p:nvSpPr>
        <p:spPr bwMode="auto">
          <a:xfrm>
            <a:off x="1374775" y="3357563"/>
            <a:ext cx="503238" cy="431800"/>
          </a:xfrm>
          <a:prstGeom prst="ellipse">
            <a:avLst/>
          </a:prstGeom>
          <a:solidFill>
            <a:schemeClr val="accent4">
              <a:lumMod val="60000"/>
              <a:lumOff val="40000"/>
            </a:schemeClr>
          </a:solidFill>
          <a:ln w="50800">
            <a:solidFill>
              <a:srgbClr val="000000"/>
            </a:solidFill>
            <a:round/>
            <a:headEnd/>
            <a:tailEnd/>
          </a:ln>
          <a:effectLst>
            <a:innerShdw blurRad="63500" dist="50800" dir="13500000">
              <a:prstClr val="black">
                <a:alpha val="50000"/>
              </a:prstClr>
            </a:innerShdw>
          </a:effectLst>
        </p:spPr>
        <p:txBody>
          <a:bodyPr wrap="none" anchor="ctr"/>
          <a:lstStyle/>
          <a:p>
            <a:pPr eaLnBrk="1" fontAlgn="auto" hangingPunct="1">
              <a:spcBef>
                <a:spcPts val="0"/>
              </a:spcBef>
              <a:spcAft>
                <a:spcPts val="0"/>
              </a:spcAft>
              <a:defRPr/>
            </a:pPr>
            <a:endParaRPr lang="en-US" dirty="0">
              <a:latin typeface="+mn-lt"/>
            </a:endParaRPr>
          </a:p>
        </p:txBody>
      </p:sp>
      <p:sp>
        <p:nvSpPr>
          <p:cNvPr id="16" name="Line 5"/>
          <p:cNvSpPr>
            <a:spLocks noChangeShapeType="1"/>
          </p:cNvSpPr>
          <p:nvPr/>
        </p:nvSpPr>
        <p:spPr bwMode="auto">
          <a:xfrm>
            <a:off x="1619250" y="3789363"/>
            <a:ext cx="0" cy="865187"/>
          </a:xfrm>
          <a:prstGeom prst="line">
            <a:avLst/>
          </a:prstGeom>
          <a:noFill/>
          <a:ln w="50800">
            <a:solidFill>
              <a:srgbClr val="000000"/>
            </a:solidFill>
            <a:round/>
            <a:headEnd/>
            <a:tailEnd/>
          </a:ln>
        </p:spPr>
        <p:txBody>
          <a:bodyPr/>
          <a:lstStyle/>
          <a:p>
            <a:endParaRPr lang="en-US" dirty="0"/>
          </a:p>
        </p:txBody>
      </p:sp>
      <p:sp>
        <p:nvSpPr>
          <p:cNvPr id="17" name="Line 6"/>
          <p:cNvSpPr>
            <a:spLocks noChangeShapeType="1"/>
          </p:cNvSpPr>
          <p:nvPr/>
        </p:nvSpPr>
        <p:spPr bwMode="auto">
          <a:xfrm>
            <a:off x="1619250" y="3933825"/>
            <a:ext cx="360363" cy="288925"/>
          </a:xfrm>
          <a:prstGeom prst="line">
            <a:avLst/>
          </a:prstGeom>
          <a:noFill/>
          <a:ln w="50800">
            <a:solidFill>
              <a:srgbClr val="000000"/>
            </a:solidFill>
            <a:round/>
            <a:headEnd/>
            <a:tailEnd/>
          </a:ln>
        </p:spPr>
        <p:txBody>
          <a:bodyPr/>
          <a:lstStyle/>
          <a:p>
            <a:endParaRPr lang="en-US" dirty="0"/>
          </a:p>
        </p:txBody>
      </p:sp>
      <p:sp>
        <p:nvSpPr>
          <p:cNvPr id="18" name="Line 7"/>
          <p:cNvSpPr>
            <a:spLocks noChangeShapeType="1"/>
          </p:cNvSpPr>
          <p:nvPr/>
        </p:nvSpPr>
        <p:spPr bwMode="auto">
          <a:xfrm flipH="1">
            <a:off x="1230313" y="3933825"/>
            <a:ext cx="360362" cy="360363"/>
          </a:xfrm>
          <a:prstGeom prst="line">
            <a:avLst/>
          </a:prstGeom>
          <a:noFill/>
          <a:ln w="50800">
            <a:solidFill>
              <a:srgbClr val="000000"/>
            </a:solidFill>
            <a:round/>
            <a:headEnd/>
            <a:tailEnd/>
          </a:ln>
        </p:spPr>
        <p:txBody>
          <a:bodyPr/>
          <a:lstStyle/>
          <a:p>
            <a:endParaRPr lang="en-US" dirty="0"/>
          </a:p>
        </p:txBody>
      </p:sp>
      <p:sp>
        <p:nvSpPr>
          <p:cNvPr id="19" name="Line 8"/>
          <p:cNvSpPr>
            <a:spLocks noChangeShapeType="1"/>
          </p:cNvSpPr>
          <p:nvPr/>
        </p:nvSpPr>
        <p:spPr bwMode="auto">
          <a:xfrm>
            <a:off x="1619250" y="4624388"/>
            <a:ext cx="331788" cy="606425"/>
          </a:xfrm>
          <a:prstGeom prst="line">
            <a:avLst/>
          </a:prstGeom>
          <a:noFill/>
          <a:ln w="50800">
            <a:solidFill>
              <a:srgbClr val="000000"/>
            </a:solidFill>
            <a:round/>
            <a:headEnd/>
            <a:tailEnd/>
          </a:ln>
        </p:spPr>
        <p:txBody>
          <a:bodyPr/>
          <a:lstStyle/>
          <a:p>
            <a:endParaRPr lang="en-US" dirty="0"/>
          </a:p>
        </p:txBody>
      </p:sp>
      <p:sp>
        <p:nvSpPr>
          <p:cNvPr id="20" name="Line 9"/>
          <p:cNvSpPr>
            <a:spLocks noChangeShapeType="1"/>
          </p:cNvSpPr>
          <p:nvPr/>
        </p:nvSpPr>
        <p:spPr bwMode="auto">
          <a:xfrm flipH="1">
            <a:off x="1301750" y="4654550"/>
            <a:ext cx="288925" cy="576263"/>
          </a:xfrm>
          <a:prstGeom prst="line">
            <a:avLst/>
          </a:prstGeom>
          <a:noFill/>
          <a:ln w="50800">
            <a:solidFill>
              <a:srgbClr val="000000"/>
            </a:solidFill>
            <a:round/>
            <a:headEnd/>
            <a:tailEnd/>
          </a:ln>
        </p:spPr>
        <p:txBody>
          <a:bodyPr/>
          <a:lstStyle/>
          <a:p>
            <a:endParaRPr lang="en-US" dirty="0"/>
          </a:p>
        </p:txBody>
      </p:sp>
      <p:sp>
        <p:nvSpPr>
          <p:cNvPr id="21" name="Oval 10"/>
          <p:cNvSpPr>
            <a:spLocks noChangeArrowheads="1"/>
          </p:cNvSpPr>
          <p:nvPr/>
        </p:nvSpPr>
        <p:spPr bwMode="auto">
          <a:xfrm>
            <a:off x="7854950" y="3355975"/>
            <a:ext cx="503238" cy="431800"/>
          </a:xfrm>
          <a:prstGeom prst="ellipse">
            <a:avLst/>
          </a:prstGeom>
          <a:solidFill>
            <a:srgbClr val="FFFF00"/>
          </a:solidFill>
          <a:ln w="50800">
            <a:solidFill>
              <a:srgbClr val="000000"/>
            </a:solidFill>
            <a:round/>
            <a:headEnd/>
            <a:tailEnd/>
          </a:ln>
          <a:effectLst>
            <a:innerShdw blurRad="63500" dist="50800" dir="13500000">
              <a:prstClr val="black">
                <a:alpha val="50000"/>
              </a:prstClr>
            </a:innerShdw>
          </a:effectLst>
        </p:spPr>
        <p:txBody>
          <a:bodyPr wrap="none" anchor="ctr"/>
          <a:lstStyle/>
          <a:p>
            <a:pPr eaLnBrk="1" fontAlgn="auto" hangingPunct="1">
              <a:spcBef>
                <a:spcPts val="0"/>
              </a:spcBef>
              <a:spcAft>
                <a:spcPts val="0"/>
              </a:spcAft>
              <a:defRPr/>
            </a:pPr>
            <a:endParaRPr lang="en-US" dirty="0">
              <a:latin typeface="+mn-lt"/>
            </a:endParaRPr>
          </a:p>
        </p:txBody>
      </p:sp>
      <p:sp>
        <p:nvSpPr>
          <p:cNvPr id="22" name="Line 11"/>
          <p:cNvSpPr>
            <a:spLocks noChangeShapeType="1"/>
          </p:cNvSpPr>
          <p:nvPr/>
        </p:nvSpPr>
        <p:spPr bwMode="auto">
          <a:xfrm>
            <a:off x="8099425" y="3787775"/>
            <a:ext cx="0" cy="865188"/>
          </a:xfrm>
          <a:prstGeom prst="line">
            <a:avLst/>
          </a:prstGeom>
          <a:noFill/>
          <a:ln w="50800">
            <a:solidFill>
              <a:srgbClr val="000000"/>
            </a:solidFill>
            <a:round/>
            <a:headEnd/>
            <a:tailEnd/>
          </a:ln>
        </p:spPr>
        <p:txBody>
          <a:bodyPr/>
          <a:lstStyle/>
          <a:p>
            <a:endParaRPr lang="en-US" dirty="0"/>
          </a:p>
        </p:txBody>
      </p:sp>
      <p:sp>
        <p:nvSpPr>
          <p:cNvPr id="23" name="Line 12"/>
          <p:cNvSpPr>
            <a:spLocks noChangeShapeType="1"/>
          </p:cNvSpPr>
          <p:nvPr/>
        </p:nvSpPr>
        <p:spPr bwMode="auto">
          <a:xfrm>
            <a:off x="8099425" y="3932238"/>
            <a:ext cx="360363" cy="288925"/>
          </a:xfrm>
          <a:prstGeom prst="line">
            <a:avLst/>
          </a:prstGeom>
          <a:noFill/>
          <a:ln w="50800">
            <a:solidFill>
              <a:srgbClr val="000000"/>
            </a:solidFill>
            <a:round/>
            <a:headEnd/>
            <a:tailEnd/>
          </a:ln>
        </p:spPr>
        <p:txBody>
          <a:bodyPr/>
          <a:lstStyle/>
          <a:p>
            <a:endParaRPr lang="en-US" dirty="0"/>
          </a:p>
        </p:txBody>
      </p:sp>
      <p:sp>
        <p:nvSpPr>
          <p:cNvPr id="24" name="Line 13"/>
          <p:cNvSpPr>
            <a:spLocks noChangeShapeType="1"/>
          </p:cNvSpPr>
          <p:nvPr/>
        </p:nvSpPr>
        <p:spPr bwMode="auto">
          <a:xfrm flipH="1">
            <a:off x="7710488" y="3932238"/>
            <a:ext cx="360362" cy="360362"/>
          </a:xfrm>
          <a:prstGeom prst="line">
            <a:avLst/>
          </a:prstGeom>
          <a:noFill/>
          <a:ln w="50800">
            <a:solidFill>
              <a:srgbClr val="000000"/>
            </a:solidFill>
            <a:round/>
            <a:headEnd/>
            <a:tailEnd/>
          </a:ln>
        </p:spPr>
        <p:txBody>
          <a:bodyPr/>
          <a:lstStyle/>
          <a:p>
            <a:endParaRPr lang="en-US" dirty="0"/>
          </a:p>
        </p:txBody>
      </p:sp>
      <p:sp>
        <p:nvSpPr>
          <p:cNvPr id="25" name="Line 14"/>
          <p:cNvSpPr>
            <a:spLocks noChangeShapeType="1"/>
          </p:cNvSpPr>
          <p:nvPr/>
        </p:nvSpPr>
        <p:spPr bwMode="auto">
          <a:xfrm>
            <a:off x="8099425" y="4622800"/>
            <a:ext cx="331788" cy="606425"/>
          </a:xfrm>
          <a:prstGeom prst="line">
            <a:avLst/>
          </a:prstGeom>
          <a:noFill/>
          <a:ln w="50800">
            <a:solidFill>
              <a:srgbClr val="000000"/>
            </a:solidFill>
            <a:round/>
            <a:headEnd/>
            <a:tailEnd/>
          </a:ln>
        </p:spPr>
        <p:txBody>
          <a:bodyPr/>
          <a:lstStyle/>
          <a:p>
            <a:endParaRPr lang="en-US" dirty="0"/>
          </a:p>
        </p:txBody>
      </p:sp>
      <p:sp>
        <p:nvSpPr>
          <p:cNvPr id="26" name="Line 15"/>
          <p:cNvSpPr>
            <a:spLocks noChangeShapeType="1"/>
          </p:cNvSpPr>
          <p:nvPr/>
        </p:nvSpPr>
        <p:spPr bwMode="auto">
          <a:xfrm flipH="1">
            <a:off x="7781925" y="4652963"/>
            <a:ext cx="288925" cy="576262"/>
          </a:xfrm>
          <a:prstGeom prst="line">
            <a:avLst/>
          </a:prstGeom>
          <a:noFill/>
          <a:ln w="50800">
            <a:solidFill>
              <a:srgbClr val="000000"/>
            </a:solidFill>
            <a:round/>
            <a:headEnd/>
            <a:tailEnd/>
          </a:ln>
        </p:spPr>
        <p:txBody>
          <a:bodyPr/>
          <a:lstStyle/>
          <a:p>
            <a:endParaRPr lang="en-US" dirty="0"/>
          </a:p>
        </p:txBody>
      </p:sp>
      <p:sp>
        <p:nvSpPr>
          <p:cNvPr id="27" name="Line 16"/>
          <p:cNvSpPr>
            <a:spLocks noChangeShapeType="1"/>
          </p:cNvSpPr>
          <p:nvPr/>
        </p:nvSpPr>
        <p:spPr bwMode="auto">
          <a:xfrm>
            <a:off x="2916238" y="4149725"/>
            <a:ext cx="4464050" cy="0"/>
          </a:xfrm>
          <a:prstGeom prst="line">
            <a:avLst/>
          </a:prstGeom>
          <a:noFill/>
          <a:ln w="381000">
            <a:solidFill>
              <a:schemeClr val="tx2">
                <a:lumMod val="40000"/>
                <a:lumOff val="60000"/>
              </a:schemeClr>
            </a:solidFill>
            <a:round/>
            <a:headEnd/>
            <a:tailEnd type="triangle" w="med" len="med"/>
          </a:ln>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endParaRPr lang="en-US" dirty="0">
              <a:latin typeface="+mn-lt"/>
            </a:endParaRPr>
          </a:p>
        </p:txBody>
      </p:sp>
      <p:sp>
        <p:nvSpPr>
          <p:cNvPr id="28" name="Oval 17"/>
          <p:cNvSpPr>
            <a:spLocks noChangeArrowheads="1"/>
          </p:cNvSpPr>
          <p:nvPr/>
        </p:nvSpPr>
        <p:spPr bwMode="auto">
          <a:xfrm>
            <a:off x="2124075" y="2997200"/>
            <a:ext cx="215900" cy="288925"/>
          </a:xfrm>
          <a:prstGeom prst="ellipse">
            <a:avLst/>
          </a:prstGeom>
          <a:solidFill>
            <a:schemeClr val="tx2">
              <a:lumMod val="60000"/>
              <a:lumOff val="40000"/>
            </a:schemeClr>
          </a:solidFill>
          <a:ln w="9525">
            <a:solidFill>
              <a:srgbClr val="000000"/>
            </a:solidFill>
            <a:round/>
            <a:headEnd/>
            <a:tailEnd/>
          </a:ln>
          <a:effectLst/>
        </p:spPr>
        <p:txBody>
          <a:bodyPr wrap="none" anchor="ctr"/>
          <a:lstStyle/>
          <a:p>
            <a:pPr eaLnBrk="1" fontAlgn="auto" hangingPunct="1">
              <a:spcBef>
                <a:spcPts val="0"/>
              </a:spcBef>
              <a:spcAft>
                <a:spcPts val="0"/>
              </a:spcAft>
              <a:defRPr/>
            </a:pPr>
            <a:endParaRPr lang="en-US" dirty="0">
              <a:latin typeface="+mn-lt"/>
            </a:endParaRPr>
          </a:p>
        </p:txBody>
      </p:sp>
      <p:sp>
        <p:nvSpPr>
          <p:cNvPr id="29" name="Oval 18"/>
          <p:cNvSpPr>
            <a:spLocks noChangeArrowheads="1"/>
          </p:cNvSpPr>
          <p:nvPr/>
        </p:nvSpPr>
        <p:spPr bwMode="auto">
          <a:xfrm>
            <a:off x="2527300" y="2968625"/>
            <a:ext cx="215900" cy="288925"/>
          </a:xfrm>
          <a:prstGeom prst="ellipse">
            <a:avLst/>
          </a:prstGeom>
          <a:solidFill>
            <a:schemeClr val="tx2">
              <a:lumMod val="60000"/>
              <a:lumOff val="40000"/>
            </a:schemeClr>
          </a:solidFill>
          <a:ln w="9525">
            <a:solidFill>
              <a:srgbClr val="000000"/>
            </a:solidFill>
            <a:round/>
            <a:headEnd/>
            <a:tailEnd/>
          </a:ln>
          <a:effectLst/>
        </p:spPr>
        <p:txBody>
          <a:bodyPr wrap="none" anchor="ctr"/>
          <a:lstStyle/>
          <a:p>
            <a:pPr eaLnBrk="1" fontAlgn="auto" hangingPunct="1">
              <a:spcBef>
                <a:spcPts val="0"/>
              </a:spcBef>
              <a:spcAft>
                <a:spcPts val="0"/>
              </a:spcAft>
              <a:defRPr/>
            </a:pPr>
            <a:endParaRPr lang="en-US" dirty="0">
              <a:latin typeface="+mn-lt"/>
            </a:endParaRPr>
          </a:p>
        </p:txBody>
      </p:sp>
      <p:sp>
        <p:nvSpPr>
          <p:cNvPr id="30" name="Oval 19"/>
          <p:cNvSpPr>
            <a:spLocks noChangeArrowheads="1"/>
          </p:cNvSpPr>
          <p:nvPr/>
        </p:nvSpPr>
        <p:spPr bwMode="auto">
          <a:xfrm>
            <a:off x="2843213" y="2708275"/>
            <a:ext cx="215900" cy="288925"/>
          </a:xfrm>
          <a:prstGeom prst="ellipse">
            <a:avLst/>
          </a:prstGeom>
          <a:solidFill>
            <a:schemeClr val="tx2">
              <a:lumMod val="60000"/>
              <a:lumOff val="40000"/>
            </a:schemeClr>
          </a:solidFill>
          <a:ln w="9525">
            <a:solidFill>
              <a:srgbClr val="000000"/>
            </a:solidFill>
            <a:round/>
            <a:headEnd/>
            <a:tailEnd/>
          </a:ln>
          <a:effectLst/>
        </p:spPr>
        <p:txBody>
          <a:bodyPr wrap="none" anchor="ctr"/>
          <a:lstStyle/>
          <a:p>
            <a:pPr eaLnBrk="1" fontAlgn="auto" hangingPunct="1">
              <a:spcBef>
                <a:spcPts val="0"/>
              </a:spcBef>
              <a:spcAft>
                <a:spcPts val="0"/>
              </a:spcAft>
              <a:defRPr/>
            </a:pPr>
            <a:endParaRPr lang="en-US" dirty="0">
              <a:latin typeface="+mn-lt"/>
            </a:endParaRPr>
          </a:p>
        </p:txBody>
      </p:sp>
      <p:sp>
        <p:nvSpPr>
          <p:cNvPr id="31" name="Oval 20"/>
          <p:cNvSpPr>
            <a:spLocks noChangeArrowheads="1"/>
          </p:cNvSpPr>
          <p:nvPr/>
        </p:nvSpPr>
        <p:spPr bwMode="auto">
          <a:xfrm>
            <a:off x="3276600" y="1752600"/>
            <a:ext cx="3382963" cy="1943100"/>
          </a:xfrm>
          <a:prstGeom prst="ellipse">
            <a:avLst/>
          </a:prstGeom>
          <a:solidFill>
            <a:schemeClr val="tx2">
              <a:lumMod val="60000"/>
              <a:lumOff val="40000"/>
            </a:schemeClr>
          </a:solidFill>
          <a:ln w="9525">
            <a:solidFill>
              <a:srgbClr val="000000"/>
            </a:solidFill>
            <a:round/>
            <a:headEnd/>
            <a:tailEnd/>
          </a:ln>
          <a:effectLst>
            <a:outerShdw blurRad="50800" dist="38100" dir="2700000" algn="tl" rotWithShape="0">
              <a:prstClr val="black">
                <a:alpha val="40000"/>
              </a:prstClr>
            </a:outerShdw>
          </a:effectLst>
        </p:spPr>
        <p:txBody>
          <a:bodyPr wrap="none" anchor="ctr"/>
          <a:lstStyle/>
          <a:p>
            <a:pPr algn="ctr" eaLnBrk="1" fontAlgn="auto" hangingPunct="1">
              <a:spcBef>
                <a:spcPts val="0"/>
              </a:spcBef>
              <a:spcAft>
                <a:spcPts val="0"/>
              </a:spcAft>
              <a:defRPr/>
            </a:pPr>
            <a:r>
              <a:rPr lang="tr-TR" sz="4400" dirty="0">
                <a:solidFill>
                  <a:srgbClr val="000000"/>
                </a:solidFill>
                <a:latin typeface="Comic Sans MS" pitchFamily="66" charset="0"/>
              </a:rPr>
              <a:t>Mesaj</a:t>
            </a:r>
          </a:p>
          <a:p>
            <a:pPr algn="ctr" eaLnBrk="1" fontAlgn="auto" hangingPunct="1">
              <a:spcBef>
                <a:spcPts val="0"/>
              </a:spcBef>
              <a:spcAft>
                <a:spcPts val="0"/>
              </a:spcAft>
              <a:defRPr/>
            </a:pPr>
            <a:r>
              <a:rPr lang="tr-TR" sz="4400" dirty="0">
                <a:solidFill>
                  <a:srgbClr val="000000"/>
                </a:solidFill>
                <a:latin typeface="Comic Sans MS" pitchFamily="66" charset="0"/>
              </a:rPr>
              <a:t>(içerik)</a:t>
            </a:r>
          </a:p>
        </p:txBody>
      </p:sp>
      <p:sp>
        <p:nvSpPr>
          <p:cNvPr id="32" name="Text Box 21"/>
          <p:cNvSpPr txBox="1">
            <a:spLocks noChangeArrowheads="1"/>
          </p:cNvSpPr>
          <p:nvPr/>
        </p:nvSpPr>
        <p:spPr bwMode="auto">
          <a:xfrm>
            <a:off x="539750" y="5535613"/>
            <a:ext cx="2373855" cy="707886"/>
          </a:xfrm>
          <a:prstGeom prst="rect">
            <a:avLst/>
          </a:prstGeom>
          <a:noFill/>
          <a:ln w="9525">
            <a:noFill/>
            <a:miter lim="800000"/>
            <a:headEnd/>
            <a:tailEnd/>
          </a:ln>
        </p:spPr>
        <p:txBody>
          <a:bodyPr wrap="none">
            <a:spAutoFit/>
          </a:bodyPr>
          <a:lstStyle/>
          <a:p>
            <a:pPr eaLnBrk="1" hangingPunct="1"/>
            <a:r>
              <a:rPr lang="tr-TR" altLang="tr-TR" sz="2000" dirty="0">
                <a:solidFill>
                  <a:schemeClr val="accent1">
                    <a:lumMod val="75000"/>
                  </a:schemeClr>
                </a:solidFill>
              </a:rPr>
              <a:t>KAYNAK </a:t>
            </a:r>
          </a:p>
          <a:p>
            <a:pPr eaLnBrk="1" hangingPunct="1"/>
            <a:r>
              <a:rPr lang="tr-TR" altLang="tr-TR" sz="2000" dirty="0">
                <a:solidFill>
                  <a:schemeClr val="accent1">
                    <a:lumMod val="75000"/>
                  </a:schemeClr>
                </a:solidFill>
              </a:rPr>
              <a:t>(İletişimin Başlatıcısı)</a:t>
            </a:r>
          </a:p>
        </p:txBody>
      </p:sp>
      <p:sp>
        <p:nvSpPr>
          <p:cNvPr id="33" name="Text Box 22"/>
          <p:cNvSpPr txBox="1">
            <a:spLocks noChangeArrowheads="1"/>
          </p:cNvSpPr>
          <p:nvPr/>
        </p:nvSpPr>
        <p:spPr bwMode="auto">
          <a:xfrm>
            <a:off x="5651500" y="5516563"/>
            <a:ext cx="3065134" cy="707886"/>
          </a:xfrm>
          <a:prstGeom prst="rect">
            <a:avLst/>
          </a:prstGeom>
          <a:noFill/>
          <a:ln w="9525">
            <a:noFill/>
            <a:miter lim="800000"/>
            <a:headEnd/>
            <a:tailEnd/>
          </a:ln>
        </p:spPr>
        <p:txBody>
          <a:bodyPr wrap="none">
            <a:spAutoFit/>
          </a:bodyPr>
          <a:lstStyle/>
          <a:p>
            <a:pPr eaLnBrk="1" hangingPunct="1"/>
            <a:r>
              <a:rPr lang="tr-TR" altLang="tr-TR" sz="2000" dirty="0">
                <a:solidFill>
                  <a:schemeClr val="accent1">
                    <a:lumMod val="75000"/>
                  </a:schemeClr>
                </a:solidFill>
              </a:rPr>
              <a:t>		ALICI</a:t>
            </a:r>
          </a:p>
          <a:p>
            <a:pPr eaLnBrk="1" hangingPunct="1"/>
            <a:r>
              <a:rPr lang="tr-TR" altLang="tr-TR" sz="2000" dirty="0">
                <a:solidFill>
                  <a:schemeClr val="accent1">
                    <a:lumMod val="75000"/>
                  </a:schemeClr>
                </a:solidFill>
              </a:rPr>
              <a:t>(Mesajın gönderildiği birim)</a:t>
            </a:r>
          </a:p>
        </p:txBody>
      </p:sp>
      <p:sp>
        <p:nvSpPr>
          <p:cNvPr id="34" name="Text Box 23"/>
          <p:cNvSpPr txBox="1">
            <a:spLocks noChangeArrowheads="1"/>
          </p:cNvSpPr>
          <p:nvPr/>
        </p:nvSpPr>
        <p:spPr bwMode="auto">
          <a:xfrm>
            <a:off x="4551363" y="3835400"/>
            <a:ext cx="184150" cy="457200"/>
          </a:xfrm>
          <a:prstGeom prst="rect">
            <a:avLst/>
          </a:prstGeom>
          <a:noFill/>
          <a:ln w="9525">
            <a:noFill/>
            <a:miter lim="800000"/>
            <a:headEnd/>
            <a:tailEnd/>
          </a:ln>
        </p:spPr>
        <p:txBody>
          <a:bodyPr wrap="none">
            <a:spAutoFit/>
          </a:bodyPr>
          <a:lstStyle/>
          <a:p>
            <a:pPr eaLnBrk="1" hangingPunct="1"/>
            <a:endParaRPr lang="tr-TR" altLang="tr-TR" sz="2400" dirty="0">
              <a:latin typeface="Comic Sans MS" pitchFamily="66" charset="0"/>
            </a:endParaRPr>
          </a:p>
        </p:txBody>
      </p:sp>
      <p:sp>
        <p:nvSpPr>
          <p:cNvPr id="35" name="Text Box 24"/>
          <p:cNvSpPr txBox="1">
            <a:spLocks noChangeArrowheads="1"/>
          </p:cNvSpPr>
          <p:nvPr/>
        </p:nvSpPr>
        <p:spPr bwMode="auto">
          <a:xfrm>
            <a:off x="4419600" y="3875088"/>
            <a:ext cx="1231900" cy="519112"/>
          </a:xfrm>
          <a:prstGeom prst="rect">
            <a:avLst/>
          </a:prstGeom>
          <a:noFill/>
          <a:ln w="9525">
            <a:noFill/>
            <a:miter lim="800000"/>
            <a:headEnd/>
            <a:tailEnd/>
          </a:ln>
        </p:spPr>
        <p:txBody>
          <a:bodyPr wrap="none">
            <a:spAutoFit/>
          </a:bodyPr>
          <a:lstStyle/>
          <a:p>
            <a:pPr eaLnBrk="1" hangingPunct="1"/>
            <a:r>
              <a:rPr lang="tr-TR" altLang="tr-TR" sz="2800" b="1" dirty="0">
                <a:solidFill>
                  <a:schemeClr val="bg1"/>
                </a:solidFill>
                <a:latin typeface="Comic Sans MS" pitchFamily="66" charset="0"/>
              </a:rPr>
              <a:t>Kanal </a:t>
            </a:r>
          </a:p>
        </p:txBody>
      </p:sp>
      <p:sp>
        <p:nvSpPr>
          <p:cNvPr id="36" name="Text Box 25"/>
          <p:cNvSpPr txBox="1">
            <a:spLocks noChangeArrowheads="1"/>
          </p:cNvSpPr>
          <p:nvPr/>
        </p:nvSpPr>
        <p:spPr bwMode="auto">
          <a:xfrm>
            <a:off x="2700338" y="4179888"/>
            <a:ext cx="184150" cy="762000"/>
          </a:xfrm>
          <a:prstGeom prst="rect">
            <a:avLst/>
          </a:prstGeom>
          <a:noFill/>
          <a:ln w="9525">
            <a:noFill/>
            <a:miter lim="800000"/>
            <a:headEnd/>
            <a:tailEnd/>
          </a:ln>
        </p:spPr>
        <p:txBody>
          <a:bodyPr wrap="none">
            <a:spAutoFit/>
          </a:bodyPr>
          <a:lstStyle/>
          <a:p>
            <a:pPr eaLnBrk="1" hangingPunct="1"/>
            <a:endParaRPr lang="tr-TR" altLang="tr-TR" sz="4400" dirty="0">
              <a:latin typeface="Comic Sans MS" pitchFamily="66" charset="0"/>
            </a:endParaRPr>
          </a:p>
        </p:txBody>
      </p:sp>
      <p:sp>
        <p:nvSpPr>
          <p:cNvPr id="37" name="Text Box 26"/>
          <p:cNvSpPr txBox="1">
            <a:spLocks noChangeArrowheads="1"/>
          </p:cNvSpPr>
          <p:nvPr/>
        </p:nvSpPr>
        <p:spPr bwMode="auto">
          <a:xfrm>
            <a:off x="2999107" y="4365104"/>
            <a:ext cx="4021165" cy="707886"/>
          </a:xfrm>
          <a:prstGeom prst="rect">
            <a:avLst/>
          </a:prstGeom>
          <a:noFill/>
          <a:ln w="9525">
            <a:noFill/>
            <a:miter lim="800000"/>
            <a:headEnd/>
            <a:tailEnd/>
          </a:ln>
        </p:spPr>
        <p:txBody>
          <a:bodyPr wrap="none">
            <a:spAutoFit/>
          </a:bodyPr>
          <a:lstStyle/>
          <a:p>
            <a:pPr eaLnBrk="1" hangingPunct="1"/>
            <a:r>
              <a:rPr lang="tr-TR" altLang="tr-TR" sz="2000" dirty="0">
                <a:solidFill>
                  <a:schemeClr val="accent1">
                    <a:lumMod val="75000"/>
                  </a:schemeClr>
                </a:solidFill>
              </a:rPr>
              <a:t>Mesajın alıcıya giderken</a:t>
            </a:r>
          </a:p>
          <a:p>
            <a:pPr eaLnBrk="1" hangingPunct="1"/>
            <a:r>
              <a:rPr lang="tr-TR" altLang="tr-TR" sz="2000" dirty="0">
                <a:solidFill>
                  <a:schemeClr val="accent1">
                    <a:lumMod val="75000"/>
                  </a:schemeClr>
                </a:solidFill>
              </a:rPr>
              <a:t>izlediği yol (yazı, işaret, konuşma vb.)</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17" name="2 İçerik Yer Tutucusu"/>
          <p:cNvSpPr>
            <a:spLocks noGrp="1"/>
          </p:cNvSpPr>
          <p:nvPr>
            <p:ph idx="1"/>
          </p:nvPr>
        </p:nvSpPr>
        <p:spPr>
          <a:xfrm>
            <a:off x="611560" y="2622550"/>
            <a:ext cx="4572000" cy="1814513"/>
          </a:xfrm>
        </p:spPr>
        <p:txBody>
          <a:bodyPr/>
          <a:lstStyle/>
          <a:p>
            <a:pPr marL="0" indent="0" eaLnBrk="1" hangingPunct="1">
              <a:buFont typeface="Arial" charset="0"/>
              <a:buNone/>
            </a:pPr>
            <a:r>
              <a:rPr lang="tr-TR" altLang="tr-TR" dirty="0" smtClean="0">
                <a:solidFill>
                  <a:schemeClr val="tx2">
                    <a:lumMod val="50000"/>
                  </a:schemeClr>
                </a:solidFill>
              </a:rPr>
              <a:t>Vakit kazanmaya çalışmak</a:t>
            </a:r>
          </a:p>
        </p:txBody>
      </p:sp>
      <p:pic>
        <p:nvPicPr>
          <p:cNvPr id="18" name="Picture 2" descr="C:\Documents and Settings\deniz.dogan\Belgelerim\Resimlerim\beden98.jpg"/>
          <p:cNvPicPr>
            <a:picLocks noChangeAspect="1" noChangeArrowheads="1"/>
          </p:cNvPicPr>
          <p:nvPr/>
        </p:nvPicPr>
        <p:blipFill>
          <a:blip r:embed="rId4" cstate="print"/>
          <a:srcRect/>
          <a:stretch>
            <a:fillRect/>
          </a:stretch>
        </p:blipFill>
        <p:spPr bwMode="auto">
          <a:xfrm>
            <a:off x="5219700" y="2107736"/>
            <a:ext cx="3096716" cy="351519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19" name="2 İçerik Yer Tutucusu"/>
          <p:cNvSpPr>
            <a:spLocks noGrp="1"/>
          </p:cNvSpPr>
          <p:nvPr>
            <p:ph idx="1"/>
          </p:nvPr>
        </p:nvSpPr>
        <p:spPr>
          <a:xfrm>
            <a:off x="467545" y="2781300"/>
            <a:ext cx="5077594" cy="2519363"/>
          </a:xfrm>
        </p:spPr>
        <p:txBody>
          <a:bodyPr>
            <a:normAutofit/>
          </a:bodyPr>
          <a:lstStyle/>
          <a:p>
            <a:pPr marL="0" indent="0" eaLnBrk="1" hangingPunct="1">
              <a:buFont typeface="Arial" charset="0"/>
              <a:buNone/>
            </a:pPr>
            <a:r>
              <a:rPr lang="tr-TR" altLang="tr-TR" sz="3000" dirty="0" smtClean="0">
                <a:solidFill>
                  <a:schemeClr val="tx2">
                    <a:lumMod val="50000"/>
                  </a:schemeClr>
                </a:solidFill>
              </a:rPr>
              <a:t>Bu hareket bir tür şüphe veya emin olmama işareti olup ‘Sana katıldığımdan emin değilim.’ diyen kişiye özgü olan bir harekettir.</a:t>
            </a:r>
          </a:p>
        </p:txBody>
      </p:sp>
      <p:pic>
        <p:nvPicPr>
          <p:cNvPr id="20" name="Picture 2" descr="C:\Documents and Settings\deniz.dogan\Belgelerim\Resimlerim\beden39.jpg"/>
          <p:cNvPicPr>
            <a:picLocks noChangeAspect="1" noChangeArrowheads="1"/>
          </p:cNvPicPr>
          <p:nvPr/>
        </p:nvPicPr>
        <p:blipFill>
          <a:blip r:embed="rId4" cstate="print"/>
          <a:srcRect/>
          <a:stretch>
            <a:fillRect/>
          </a:stretch>
        </p:blipFill>
        <p:spPr bwMode="auto">
          <a:xfrm>
            <a:off x="5545138" y="2238466"/>
            <a:ext cx="3131318" cy="3613059"/>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17" name="2 İçerik Yer Tutucusu"/>
          <p:cNvSpPr>
            <a:spLocks noGrp="1"/>
          </p:cNvSpPr>
          <p:nvPr>
            <p:ph idx="1"/>
          </p:nvPr>
        </p:nvSpPr>
        <p:spPr>
          <a:xfrm>
            <a:off x="467544" y="2492375"/>
            <a:ext cx="4928369" cy="3600921"/>
          </a:xfrm>
        </p:spPr>
        <p:txBody>
          <a:bodyPr rtlCol="0">
            <a:normAutofit fontScale="77500" lnSpcReduction="20000"/>
          </a:bodyPr>
          <a:lstStyle/>
          <a:p>
            <a:pPr marL="0" indent="0" eaLnBrk="1" fontAlgn="auto" hangingPunct="1">
              <a:lnSpc>
                <a:spcPct val="170000"/>
              </a:lnSpc>
              <a:buFont typeface="Arial"/>
              <a:buNone/>
              <a:defRPr/>
            </a:pPr>
            <a:r>
              <a:rPr lang="tr-TR" altLang="tr-TR" dirty="0" smtClean="0">
                <a:solidFill>
                  <a:schemeClr val="tx2">
                    <a:lumMod val="50000"/>
                  </a:schemeClr>
                </a:solidFill>
              </a:rPr>
              <a:t>Konuşan kişi bu hareketi kullanıyorsa bu yalan söylediği anlamına gelmektedir. Ancak bu hareketi siz konuşuyorken yapıyorsa bu da sizin yalan söylediğinizi düşündüğü anlamına gelir! </a:t>
            </a:r>
          </a:p>
        </p:txBody>
      </p:sp>
      <p:pic>
        <p:nvPicPr>
          <p:cNvPr id="18" name="Picture 2" descr="C:\Documents and Settings\deniz.dogan\Belgelerim\Resimlerim\beden35.jpg"/>
          <p:cNvPicPr>
            <a:picLocks noChangeAspect="1" noChangeArrowheads="1"/>
          </p:cNvPicPr>
          <p:nvPr/>
        </p:nvPicPr>
        <p:blipFill>
          <a:blip r:embed="rId4" cstate="print"/>
          <a:srcRect/>
          <a:stretch>
            <a:fillRect/>
          </a:stretch>
        </p:blipFill>
        <p:spPr bwMode="auto">
          <a:xfrm>
            <a:off x="5395913" y="2200920"/>
            <a:ext cx="3280543" cy="367600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sp>
        <p:nvSpPr>
          <p:cNvPr id="17" name="2 İçerik Yer Tutucusu"/>
          <p:cNvSpPr>
            <a:spLocks noGrp="1"/>
          </p:cNvSpPr>
          <p:nvPr>
            <p:ph idx="1"/>
          </p:nvPr>
        </p:nvSpPr>
        <p:spPr>
          <a:xfrm>
            <a:off x="467545" y="2492375"/>
            <a:ext cx="4608512" cy="3600921"/>
          </a:xfrm>
        </p:spPr>
        <p:txBody>
          <a:bodyPr rtlCol="0">
            <a:normAutofit/>
          </a:bodyPr>
          <a:lstStyle/>
          <a:p>
            <a:pPr marL="0" indent="0">
              <a:lnSpc>
                <a:spcPct val="170000"/>
              </a:lnSpc>
              <a:buNone/>
              <a:defRPr/>
            </a:pPr>
            <a:r>
              <a:rPr lang="tr-TR" sz="2800" dirty="0" smtClean="0">
                <a:solidFill>
                  <a:schemeClr val="tx2">
                    <a:lumMod val="50000"/>
                  </a:schemeClr>
                </a:solidFill>
              </a:rPr>
              <a:t>Ellerin açık olması ile birlikte avuç içlerinin yukarı bakması samimiyet ve içtenliği gösterir.</a:t>
            </a:r>
            <a:endParaRPr lang="tr-TR" altLang="tr-TR" sz="2800" dirty="0" smtClean="0">
              <a:solidFill>
                <a:schemeClr val="tx2">
                  <a:lumMod val="50000"/>
                </a:schemeClr>
              </a:solidFill>
            </a:endParaRPr>
          </a:p>
        </p:txBody>
      </p:sp>
      <p:pic>
        <p:nvPicPr>
          <p:cNvPr id="8194" name="Picture 2"/>
          <p:cNvPicPr>
            <a:picLocks noChangeAspect="1" noChangeArrowheads="1"/>
          </p:cNvPicPr>
          <p:nvPr/>
        </p:nvPicPr>
        <p:blipFill>
          <a:blip r:embed="rId4" cstate="print"/>
          <a:srcRect/>
          <a:stretch>
            <a:fillRect/>
          </a:stretch>
        </p:blipFill>
        <p:spPr bwMode="auto">
          <a:xfrm>
            <a:off x="5220072" y="2420888"/>
            <a:ext cx="3519498" cy="339429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pic>
        <p:nvPicPr>
          <p:cNvPr id="14338" name="Picture 2"/>
          <p:cNvPicPr>
            <a:picLocks noChangeAspect="1" noChangeArrowheads="1"/>
          </p:cNvPicPr>
          <p:nvPr/>
        </p:nvPicPr>
        <p:blipFill>
          <a:blip r:embed="rId4" cstate="print"/>
          <a:srcRect/>
          <a:stretch>
            <a:fillRect/>
          </a:stretch>
        </p:blipFill>
        <p:spPr bwMode="auto">
          <a:xfrm>
            <a:off x="1259633" y="1581150"/>
            <a:ext cx="6128610" cy="451214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Kişi Analizleri</a:t>
            </a:r>
          </a:p>
        </p:txBody>
      </p:sp>
      <p:pic>
        <p:nvPicPr>
          <p:cNvPr id="15362" name="Picture 2"/>
          <p:cNvPicPr>
            <a:picLocks noChangeAspect="1" noChangeArrowheads="1"/>
          </p:cNvPicPr>
          <p:nvPr/>
        </p:nvPicPr>
        <p:blipFill>
          <a:blip r:embed="rId4" cstate="print"/>
          <a:srcRect/>
          <a:stretch>
            <a:fillRect/>
          </a:stretch>
        </p:blipFill>
        <p:spPr bwMode="auto">
          <a:xfrm>
            <a:off x="1691680" y="1741642"/>
            <a:ext cx="5166320" cy="442366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Kol ve Parmaklar</a:t>
            </a:r>
          </a:p>
        </p:txBody>
      </p:sp>
      <p:pic>
        <p:nvPicPr>
          <p:cNvPr id="19" name="Picture 6"/>
          <p:cNvPicPr>
            <a:picLocks noChangeAspect="1" noChangeArrowheads="1"/>
          </p:cNvPicPr>
          <p:nvPr/>
        </p:nvPicPr>
        <p:blipFill>
          <a:blip r:embed="rId4" cstate="print"/>
          <a:srcRect l="4044" t="45023" r="52319" b="25903"/>
          <a:stretch>
            <a:fillRect/>
          </a:stretch>
        </p:blipFill>
        <p:spPr bwMode="auto">
          <a:xfrm>
            <a:off x="1331913" y="1700213"/>
            <a:ext cx="3024187" cy="1873250"/>
          </a:xfrm>
          <a:prstGeom prst="rect">
            <a:avLst/>
          </a:prstGeom>
          <a:noFill/>
          <a:ln w="19050">
            <a:solidFill>
              <a:srgbClr val="FF6600"/>
            </a:solidFill>
            <a:prstDash val="sysDot"/>
            <a:miter lim="800000"/>
            <a:headEnd/>
            <a:tailEnd/>
          </a:ln>
        </p:spPr>
      </p:pic>
      <p:pic>
        <p:nvPicPr>
          <p:cNvPr id="20" name="Picture 9"/>
          <p:cNvPicPr>
            <a:picLocks noChangeAspect="1" noChangeArrowheads="1"/>
          </p:cNvPicPr>
          <p:nvPr/>
        </p:nvPicPr>
        <p:blipFill>
          <a:blip r:embed="rId4" cstate="print"/>
          <a:srcRect l="49664" t="23877" r="12650" b="41762"/>
          <a:stretch>
            <a:fillRect/>
          </a:stretch>
        </p:blipFill>
        <p:spPr bwMode="auto">
          <a:xfrm>
            <a:off x="5148263" y="1700213"/>
            <a:ext cx="2663825" cy="1822450"/>
          </a:xfrm>
          <a:prstGeom prst="rect">
            <a:avLst/>
          </a:prstGeom>
          <a:noFill/>
          <a:ln w="19050">
            <a:solidFill>
              <a:srgbClr val="FF6600"/>
            </a:solidFill>
            <a:prstDash val="sysDot"/>
            <a:miter lim="800000"/>
            <a:headEnd/>
            <a:tailEnd/>
          </a:ln>
        </p:spPr>
      </p:pic>
      <p:sp>
        <p:nvSpPr>
          <p:cNvPr id="22" name="Rectangle 13"/>
          <p:cNvSpPr>
            <a:spLocks noChangeArrowheads="1"/>
          </p:cNvSpPr>
          <p:nvPr/>
        </p:nvSpPr>
        <p:spPr bwMode="auto">
          <a:xfrm>
            <a:off x="5148263" y="3736975"/>
            <a:ext cx="2879725" cy="1801813"/>
          </a:xfrm>
          <a:prstGeom prst="rect">
            <a:avLst/>
          </a:prstGeom>
        </p:spPr>
        <p:txBody>
          <a:bodyPr>
            <a:normAutofit/>
          </a:bodyPr>
          <a:lstStyle/>
          <a:p>
            <a:pPr marL="285750" indent="-285750" defTabSz="457200" eaLnBrk="1" hangingPunct="1">
              <a:spcBef>
                <a:spcPct val="20000"/>
              </a:spcBef>
              <a:spcAft>
                <a:spcPts val="600"/>
              </a:spcAft>
              <a:buClr>
                <a:schemeClr val="tx1"/>
              </a:buClr>
              <a:buSzPct val="115000"/>
              <a:buFontTx/>
              <a:buBlip>
                <a:blip r:embed="rId5"/>
              </a:buBlip>
              <a:defRPr/>
            </a:pPr>
            <a:r>
              <a:rPr lang="tr-TR" altLang="tr-TR" sz="2400" dirty="0">
                <a:solidFill>
                  <a:schemeClr val="tx1">
                    <a:lumMod val="85000"/>
                    <a:lumOff val="15000"/>
                  </a:schemeClr>
                </a:solidFill>
                <a:latin typeface="+mn-lt"/>
                <a:cs typeface="+mn-cs"/>
              </a:rPr>
              <a:t>Huzursuz</a:t>
            </a:r>
          </a:p>
          <a:p>
            <a:pPr marL="285750" indent="-285750" defTabSz="457200" eaLnBrk="1" hangingPunct="1">
              <a:spcBef>
                <a:spcPct val="20000"/>
              </a:spcBef>
              <a:spcAft>
                <a:spcPts val="600"/>
              </a:spcAft>
              <a:buClr>
                <a:schemeClr val="tx1"/>
              </a:buClr>
              <a:buSzPct val="115000"/>
              <a:buFontTx/>
              <a:buBlip>
                <a:blip r:embed="rId5"/>
              </a:buBlip>
              <a:defRPr/>
            </a:pPr>
            <a:r>
              <a:rPr lang="tr-TR" altLang="tr-TR" sz="2400" dirty="0">
                <a:solidFill>
                  <a:schemeClr val="tx1">
                    <a:lumMod val="85000"/>
                    <a:lumOff val="15000"/>
                  </a:schemeClr>
                </a:solidFill>
                <a:latin typeface="+mn-lt"/>
                <a:cs typeface="+mn-cs"/>
              </a:rPr>
              <a:t>Olumsuz Yaklaşımlı </a:t>
            </a:r>
          </a:p>
          <a:p>
            <a:pPr marL="285750" indent="-285750" defTabSz="457200" eaLnBrk="1" hangingPunct="1">
              <a:spcBef>
                <a:spcPct val="20000"/>
              </a:spcBef>
              <a:spcAft>
                <a:spcPts val="600"/>
              </a:spcAft>
              <a:buClr>
                <a:schemeClr val="tx1"/>
              </a:buClr>
              <a:buSzPct val="115000"/>
              <a:buFontTx/>
              <a:buBlip>
                <a:blip r:embed="rId5"/>
              </a:buBlip>
              <a:defRPr/>
            </a:pPr>
            <a:r>
              <a:rPr lang="tr-TR" altLang="tr-TR" sz="2400" dirty="0">
                <a:solidFill>
                  <a:schemeClr val="tx1">
                    <a:lumMod val="85000"/>
                    <a:lumOff val="15000"/>
                  </a:schemeClr>
                </a:solidFill>
                <a:latin typeface="+mn-lt"/>
                <a:cs typeface="+mn-cs"/>
              </a:rPr>
              <a:t>Cevaba Hazır</a:t>
            </a:r>
          </a:p>
        </p:txBody>
      </p:sp>
      <p:sp>
        <p:nvSpPr>
          <p:cNvPr id="23" name="Rectangle 17"/>
          <p:cNvSpPr txBox="1">
            <a:spLocks noChangeArrowheads="1"/>
          </p:cNvSpPr>
          <p:nvPr/>
        </p:nvSpPr>
        <p:spPr>
          <a:xfrm>
            <a:off x="1525588" y="3832225"/>
            <a:ext cx="2827337" cy="1757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1"/>
              </a:buClr>
              <a:buSzTx/>
              <a:buFontTx/>
              <a:buBlip>
                <a:blip r:embed="rId5"/>
              </a:buBlip>
              <a:tabLst/>
              <a:defRPr/>
            </a:pP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rPr>
              <a:t>Rahat	</a:t>
            </a:r>
          </a:p>
          <a:p>
            <a:pPr marL="342900" marR="0" lvl="0" indent="-342900" algn="l" defTabSz="914400" rtl="0" eaLnBrk="1" fontAlgn="auto" latinLnBrk="0" hangingPunct="1">
              <a:lnSpc>
                <a:spcPct val="100000"/>
              </a:lnSpc>
              <a:spcBef>
                <a:spcPct val="20000"/>
              </a:spcBef>
              <a:spcAft>
                <a:spcPts val="0"/>
              </a:spcAft>
              <a:buClr>
                <a:schemeClr val="tx1"/>
              </a:buClr>
              <a:buSzTx/>
              <a:buFontTx/>
              <a:buBlip>
                <a:blip r:embed="rId5"/>
              </a:buBlip>
              <a:tabLst/>
              <a:defRPr/>
            </a:pP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rPr>
              <a:t>Düşünceli </a:t>
            </a:r>
          </a:p>
          <a:p>
            <a:pPr marL="342900" marR="0" lvl="0" indent="-342900" algn="l" defTabSz="914400" rtl="0" eaLnBrk="1" fontAlgn="auto" latinLnBrk="0" hangingPunct="1">
              <a:lnSpc>
                <a:spcPct val="100000"/>
              </a:lnSpc>
              <a:spcBef>
                <a:spcPct val="20000"/>
              </a:spcBef>
              <a:spcAft>
                <a:spcPts val="0"/>
              </a:spcAft>
              <a:buClr>
                <a:schemeClr val="tx1"/>
              </a:buClr>
              <a:buSzTx/>
              <a:buFontTx/>
              <a:buBlip>
                <a:blip r:embed="rId5"/>
              </a:buBlip>
              <a:tabLst/>
              <a:defRPr/>
            </a:pP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rPr>
              <a:t>İlgili</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Kol ve Parmaklar</a:t>
            </a:r>
          </a:p>
        </p:txBody>
      </p:sp>
      <p:pic>
        <p:nvPicPr>
          <p:cNvPr id="12290" name="Picture 2"/>
          <p:cNvPicPr>
            <a:picLocks noChangeAspect="1" noChangeArrowheads="1"/>
          </p:cNvPicPr>
          <p:nvPr/>
        </p:nvPicPr>
        <p:blipFill>
          <a:blip r:embed="rId4" cstate="print"/>
          <a:srcRect/>
          <a:stretch>
            <a:fillRect/>
          </a:stretch>
        </p:blipFill>
        <p:spPr bwMode="auto">
          <a:xfrm>
            <a:off x="628431" y="1762124"/>
            <a:ext cx="7687985" cy="449214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Eller</a:t>
            </a:r>
          </a:p>
        </p:txBody>
      </p:sp>
      <p:sp>
        <p:nvSpPr>
          <p:cNvPr id="17" name="Rectangle 3"/>
          <p:cNvSpPr>
            <a:spLocks noGrp="1" noChangeArrowheads="1"/>
          </p:cNvSpPr>
          <p:nvPr>
            <p:ph idx="1"/>
          </p:nvPr>
        </p:nvSpPr>
        <p:spPr>
          <a:xfrm>
            <a:off x="1260525" y="4152602"/>
            <a:ext cx="3598863" cy="1871662"/>
          </a:xfrm>
        </p:spPr>
        <p:txBody>
          <a:bodyPr>
            <a:normAutofit/>
          </a:bodyPr>
          <a:lstStyle/>
          <a:p>
            <a:pPr eaLnBrk="1" hangingPunct="1">
              <a:buClr>
                <a:schemeClr val="tx1"/>
              </a:buClr>
              <a:buFontTx/>
              <a:buBlip>
                <a:blip r:embed="rId4"/>
              </a:buBlip>
            </a:pPr>
            <a:r>
              <a:rPr lang="tr-TR" altLang="tr-TR" sz="2800" dirty="0" smtClean="0"/>
              <a:t>Takipçi </a:t>
            </a:r>
          </a:p>
          <a:p>
            <a:pPr eaLnBrk="1" hangingPunct="1">
              <a:buClr>
                <a:schemeClr val="tx1"/>
              </a:buClr>
              <a:buFontTx/>
              <a:buBlip>
                <a:blip r:embed="rId4"/>
              </a:buBlip>
            </a:pPr>
            <a:r>
              <a:rPr lang="tr-TR" altLang="tr-TR" sz="2800" dirty="0" smtClean="0"/>
              <a:t>Sinirli </a:t>
            </a:r>
          </a:p>
          <a:p>
            <a:pPr eaLnBrk="1" hangingPunct="1">
              <a:buClr>
                <a:schemeClr val="tx1"/>
              </a:buClr>
              <a:buFontTx/>
              <a:buBlip>
                <a:blip r:embed="rId4"/>
              </a:buBlip>
            </a:pPr>
            <a:r>
              <a:rPr lang="tr-TR" altLang="tr-TR" sz="2800" dirty="0" smtClean="0"/>
              <a:t>Huzursuz</a:t>
            </a:r>
          </a:p>
        </p:txBody>
      </p:sp>
      <p:pic>
        <p:nvPicPr>
          <p:cNvPr id="18" name="Picture 5"/>
          <p:cNvPicPr>
            <a:picLocks noChangeAspect="1" noChangeArrowheads="1"/>
          </p:cNvPicPr>
          <p:nvPr/>
        </p:nvPicPr>
        <p:blipFill>
          <a:blip r:embed="rId5" cstate="print"/>
          <a:srcRect l="49586" t="21146" r="4793" b="44493"/>
          <a:stretch>
            <a:fillRect/>
          </a:stretch>
        </p:blipFill>
        <p:spPr bwMode="auto">
          <a:xfrm>
            <a:off x="4714925" y="1907877"/>
            <a:ext cx="3295650" cy="1997075"/>
          </a:xfrm>
          <a:prstGeom prst="rect">
            <a:avLst/>
          </a:prstGeom>
          <a:noFill/>
          <a:ln w="12700">
            <a:solidFill>
              <a:srgbClr val="800080"/>
            </a:solidFill>
            <a:prstDash val="sysDot"/>
            <a:miter lim="800000"/>
            <a:headEnd/>
            <a:tailEnd/>
          </a:ln>
        </p:spPr>
      </p:pic>
      <p:pic>
        <p:nvPicPr>
          <p:cNvPr id="21" name="Picture 6"/>
          <p:cNvPicPr>
            <a:picLocks noChangeAspect="1" noChangeArrowheads="1"/>
          </p:cNvPicPr>
          <p:nvPr/>
        </p:nvPicPr>
        <p:blipFill>
          <a:blip r:embed="rId5" cstate="print"/>
          <a:srcRect l="9917" t="52864" r="52397" b="15419"/>
          <a:stretch>
            <a:fillRect/>
          </a:stretch>
        </p:blipFill>
        <p:spPr bwMode="auto">
          <a:xfrm>
            <a:off x="971600" y="1907877"/>
            <a:ext cx="3311525" cy="2006600"/>
          </a:xfrm>
          <a:prstGeom prst="rect">
            <a:avLst/>
          </a:prstGeom>
          <a:noFill/>
          <a:ln w="12700">
            <a:solidFill>
              <a:srgbClr val="800080"/>
            </a:solidFill>
            <a:prstDash val="sysDot"/>
            <a:miter lim="800000"/>
            <a:headEnd/>
            <a:tailEnd/>
          </a:ln>
        </p:spPr>
      </p:pic>
      <p:sp>
        <p:nvSpPr>
          <p:cNvPr id="24" name="Rectangle 9"/>
          <p:cNvSpPr>
            <a:spLocks noChangeArrowheads="1"/>
          </p:cNvSpPr>
          <p:nvPr/>
        </p:nvSpPr>
        <p:spPr bwMode="auto">
          <a:xfrm>
            <a:off x="4644951" y="4147839"/>
            <a:ext cx="4319537" cy="2449513"/>
          </a:xfrm>
          <a:prstGeom prst="rect">
            <a:avLst/>
          </a:prstGeom>
        </p:spPr>
        <p:txBody>
          <a:bodyPr>
            <a:normAutofit/>
          </a:bodyPr>
          <a:lstStyle/>
          <a:p>
            <a:pPr marL="285750" indent="-285750" defTabSz="457200" eaLnBrk="1" hangingPunct="1">
              <a:spcBef>
                <a:spcPct val="20000"/>
              </a:spcBef>
              <a:spcAft>
                <a:spcPts val="600"/>
              </a:spcAft>
              <a:buClr>
                <a:schemeClr val="tx1"/>
              </a:buClr>
              <a:buSzPct val="115000"/>
              <a:buFontTx/>
              <a:buBlip>
                <a:blip r:embed="rId4"/>
              </a:buBlip>
              <a:defRPr/>
            </a:pPr>
            <a:r>
              <a:rPr lang="tr-TR" altLang="tr-TR" sz="2800" dirty="0">
                <a:solidFill>
                  <a:schemeClr val="tx1">
                    <a:lumMod val="85000"/>
                    <a:lumOff val="15000"/>
                  </a:schemeClr>
                </a:solidFill>
                <a:latin typeface="+mn-lt"/>
                <a:cs typeface="+mn-cs"/>
              </a:rPr>
              <a:t>Takip Ediyor</a:t>
            </a:r>
          </a:p>
          <a:p>
            <a:pPr marL="285750" indent="-285750" defTabSz="457200" eaLnBrk="1" hangingPunct="1">
              <a:spcBef>
                <a:spcPct val="20000"/>
              </a:spcBef>
              <a:spcAft>
                <a:spcPts val="600"/>
              </a:spcAft>
              <a:buClr>
                <a:schemeClr val="tx1"/>
              </a:buClr>
              <a:buSzPct val="115000"/>
              <a:buFontTx/>
              <a:buBlip>
                <a:blip r:embed="rId4"/>
              </a:buBlip>
              <a:defRPr/>
            </a:pPr>
            <a:r>
              <a:rPr lang="tr-TR" altLang="tr-TR" sz="2800" dirty="0">
                <a:solidFill>
                  <a:schemeClr val="tx1">
                    <a:lumMod val="85000"/>
                    <a:lumOff val="15000"/>
                  </a:schemeClr>
                </a:solidFill>
                <a:latin typeface="+mn-lt"/>
                <a:cs typeface="+mn-cs"/>
              </a:rPr>
              <a:t>Rahat </a:t>
            </a:r>
          </a:p>
          <a:p>
            <a:pPr marL="285750" indent="-285750" defTabSz="457200" eaLnBrk="1" hangingPunct="1">
              <a:spcBef>
                <a:spcPct val="20000"/>
              </a:spcBef>
              <a:spcAft>
                <a:spcPts val="600"/>
              </a:spcAft>
              <a:buClr>
                <a:schemeClr val="tx1"/>
              </a:buClr>
              <a:buSzPct val="115000"/>
              <a:buFontTx/>
              <a:buBlip>
                <a:blip r:embed="rId4"/>
              </a:buBlip>
              <a:defRPr/>
            </a:pPr>
            <a:r>
              <a:rPr lang="tr-TR" altLang="tr-TR" sz="2800" dirty="0">
                <a:solidFill>
                  <a:schemeClr val="tx1">
                    <a:lumMod val="85000"/>
                    <a:lumOff val="15000"/>
                  </a:schemeClr>
                </a:solidFill>
                <a:latin typeface="+mn-lt"/>
                <a:cs typeface="+mn-cs"/>
              </a:rPr>
              <a:t>Karşısındakine Güveniyor</a:t>
            </a: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Eller</a:t>
            </a:r>
          </a:p>
        </p:txBody>
      </p:sp>
      <p:sp>
        <p:nvSpPr>
          <p:cNvPr id="20" name="Rectangle 3"/>
          <p:cNvSpPr>
            <a:spLocks noGrp="1" noChangeArrowheads="1"/>
          </p:cNvSpPr>
          <p:nvPr>
            <p:ph idx="1"/>
          </p:nvPr>
        </p:nvSpPr>
        <p:spPr>
          <a:xfrm>
            <a:off x="611560" y="5012903"/>
            <a:ext cx="3384376" cy="2709863"/>
          </a:xfrm>
        </p:spPr>
        <p:txBody>
          <a:bodyPr>
            <a:normAutofit/>
          </a:bodyPr>
          <a:lstStyle/>
          <a:p>
            <a:pPr eaLnBrk="1" hangingPunct="1">
              <a:buClr>
                <a:schemeClr val="tx1"/>
              </a:buClr>
              <a:buFontTx/>
              <a:buBlip>
                <a:blip r:embed="rId4"/>
              </a:buBlip>
            </a:pPr>
            <a:r>
              <a:rPr lang="tr-TR" altLang="tr-TR" sz="2400" dirty="0" smtClean="0"/>
              <a:t>Ürkek </a:t>
            </a:r>
          </a:p>
          <a:p>
            <a:pPr eaLnBrk="1" hangingPunct="1">
              <a:buClr>
                <a:schemeClr val="tx1"/>
              </a:buClr>
              <a:buFontTx/>
              <a:buBlip>
                <a:blip r:embed="rId4"/>
              </a:buBlip>
            </a:pPr>
            <a:r>
              <a:rPr lang="tr-TR" altLang="tr-TR" sz="2400" dirty="0" smtClean="0"/>
              <a:t>Çekingen </a:t>
            </a:r>
          </a:p>
          <a:p>
            <a:pPr eaLnBrk="1" hangingPunct="1">
              <a:buClr>
                <a:schemeClr val="tx1"/>
              </a:buClr>
              <a:buFontTx/>
              <a:buBlip>
                <a:blip r:embed="rId4"/>
              </a:buBlip>
            </a:pPr>
            <a:r>
              <a:rPr lang="tr-TR" altLang="tr-TR" sz="2400" dirty="0" smtClean="0"/>
              <a:t>Huzursuz Oturuş</a:t>
            </a:r>
          </a:p>
        </p:txBody>
      </p:sp>
      <p:pic>
        <p:nvPicPr>
          <p:cNvPr id="22" name="Picture 5"/>
          <p:cNvPicPr>
            <a:picLocks noChangeAspect="1" noChangeArrowheads="1"/>
          </p:cNvPicPr>
          <p:nvPr/>
        </p:nvPicPr>
        <p:blipFill>
          <a:blip r:embed="rId5" cstate="print"/>
          <a:srcRect l="11978" t="50308" r="58270"/>
          <a:stretch>
            <a:fillRect/>
          </a:stretch>
        </p:blipFill>
        <p:spPr bwMode="auto">
          <a:xfrm>
            <a:off x="683568" y="1628800"/>
            <a:ext cx="2586038" cy="3240088"/>
          </a:xfrm>
          <a:prstGeom prst="rect">
            <a:avLst/>
          </a:prstGeom>
          <a:noFill/>
          <a:ln w="19050">
            <a:solidFill>
              <a:srgbClr val="808000"/>
            </a:solidFill>
            <a:prstDash val="sysDot"/>
            <a:miter lim="800000"/>
            <a:headEnd/>
            <a:tailEnd/>
          </a:ln>
        </p:spPr>
      </p:pic>
      <p:pic>
        <p:nvPicPr>
          <p:cNvPr id="23" name="Picture 6"/>
          <p:cNvPicPr>
            <a:picLocks noChangeAspect="1" noChangeArrowheads="1"/>
          </p:cNvPicPr>
          <p:nvPr/>
        </p:nvPicPr>
        <p:blipFill>
          <a:blip r:embed="rId5" cstate="print"/>
          <a:srcRect l="67438" t="18503" r="827" b="31277"/>
          <a:stretch>
            <a:fillRect/>
          </a:stretch>
        </p:blipFill>
        <p:spPr bwMode="auto">
          <a:xfrm>
            <a:off x="5796136" y="1700808"/>
            <a:ext cx="2546350" cy="3167062"/>
          </a:xfrm>
          <a:prstGeom prst="rect">
            <a:avLst/>
          </a:prstGeom>
          <a:noFill/>
          <a:ln w="19050">
            <a:solidFill>
              <a:srgbClr val="808000"/>
            </a:solidFill>
            <a:prstDash val="sysDot"/>
            <a:miter lim="800000"/>
            <a:headEnd/>
            <a:tailEnd/>
          </a:ln>
        </p:spPr>
      </p:pic>
      <p:sp>
        <p:nvSpPr>
          <p:cNvPr id="25" name="Rectangle 8"/>
          <p:cNvSpPr>
            <a:spLocks noChangeArrowheads="1"/>
          </p:cNvSpPr>
          <p:nvPr/>
        </p:nvSpPr>
        <p:spPr bwMode="auto">
          <a:xfrm>
            <a:off x="5797153" y="4941466"/>
            <a:ext cx="3455367"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Clr>
                <a:schemeClr val="tx1"/>
              </a:buClr>
              <a:buSzTx/>
              <a:buFontTx/>
              <a:buBlip>
                <a:blip r:embed="rId4"/>
              </a:buBlip>
              <a:defRPr/>
            </a:pPr>
            <a:r>
              <a:rPr lang="tr-TR" altLang="tr-TR" sz="2400" dirty="0">
                <a:solidFill>
                  <a:schemeClr val="tx1">
                    <a:lumMod val="85000"/>
                    <a:lumOff val="15000"/>
                  </a:schemeClr>
                </a:solidFill>
                <a:latin typeface="+mn-lt"/>
                <a:cs typeface="+mn-cs"/>
              </a:rPr>
              <a:t>Rahat </a:t>
            </a:r>
          </a:p>
          <a:p>
            <a:pPr eaLnBrk="1" hangingPunct="1">
              <a:buClr>
                <a:schemeClr val="tx1"/>
              </a:buClr>
              <a:buSzTx/>
              <a:buFontTx/>
              <a:buBlip>
                <a:blip r:embed="rId4"/>
              </a:buBlip>
              <a:defRPr/>
            </a:pPr>
            <a:r>
              <a:rPr lang="tr-TR" altLang="tr-TR" sz="2400" dirty="0">
                <a:solidFill>
                  <a:schemeClr val="tx1">
                    <a:lumMod val="85000"/>
                    <a:lumOff val="15000"/>
                  </a:schemeClr>
                </a:solidFill>
                <a:latin typeface="+mn-lt"/>
                <a:cs typeface="+mn-cs"/>
              </a:rPr>
              <a:t>İlgili </a:t>
            </a:r>
          </a:p>
          <a:p>
            <a:pPr eaLnBrk="1" hangingPunct="1">
              <a:buClr>
                <a:schemeClr val="tx1"/>
              </a:buClr>
              <a:buSzTx/>
              <a:buFontTx/>
              <a:buBlip>
                <a:blip r:embed="rId4"/>
              </a:buBlip>
              <a:defRPr/>
            </a:pPr>
            <a:r>
              <a:rPr lang="tr-TR" altLang="tr-TR" sz="2400" dirty="0">
                <a:solidFill>
                  <a:schemeClr val="tx1">
                    <a:lumMod val="85000"/>
                    <a:lumOff val="15000"/>
                  </a:schemeClr>
                </a:solidFill>
                <a:latin typeface="+mn-lt"/>
                <a:cs typeface="+mn-cs"/>
              </a:rPr>
              <a:t>Beklediğini Buluyor</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Aşağı Ok"/>
          <p:cNvSpPr/>
          <p:nvPr/>
        </p:nvSpPr>
        <p:spPr>
          <a:xfrm>
            <a:off x="4139952" y="4653136"/>
            <a:ext cx="228600" cy="67310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Metin kutusu 5"/>
          <p:cNvSpPr txBox="1"/>
          <p:nvPr/>
        </p:nvSpPr>
        <p:spPr>
          <a:xfrm>
            <a:off x="1331640" y="332656"/>
            <a:ext cx="6048672" cy="954107"/>
          </a:xfrm>
          <a:prstGeom prst="rect">
            <a:avLst/>
          </a:prstGeom>
          <a:noFill/>
        </p:spPr>
        <p:txBody>
          <a:bodyPr wrap="square" rtlCol="0">
            <a:spAutoFit/>
          </a:bodyPr>
          <a:lstStyle/>
          <a:p>
            <a:r>
              <a:rPr lang="tr-TR" sz="2800" b="1" dirty="0" smtClean="0">
                <a:solidFill>
                  <a:srgbClr val="FF0000"/>
                </a:solidFill>
              </a:rPr>
              <a:t> İletişimde ki Amaç Uyum Sağlamaksa Eğer </a:t>
            </a:r>
          </a:p>
        </p:txBody>
      </p:sp>
      <p:sp>
        <p:nvSpPr>
          <p:cNvPr id="38" name="37 Dikdörtgen"/>
          <p:cNvSpPr/>
          <p:nvPr/>
        </p:nvSpPr>
        <p:spPr>
          <a:xfrm>
            <a:off x="827584" y="5445224"/>
            <a:ext cx="6840760" cy="52322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eaLnBrk="1" fontAlgn="auto" hangingPunct="1">
              <a:spcBef>
                <a:spcPts val="0"/>
              </a:spcBef>
              <a:spcAft>
                <a:spcPts val="0"/>
              </a:spcAft>
              <a:defRPr/>
            </a:pPr>
            <a:r>
              <a:rPr lang="en-US" sz="2800" dirty="0" smtClean="0">
                <a:solidFill>
                  <a:schemeClr val="accent1">
                    <a:lumMod val="50000"/>
                  </a:schemeClr>
                </a:solidFill>
              </a:rPr>
              <a:t>Olumlu</a:t>
            </a:r>
            <a:r>
              <a:rPr lang="tr-TR" sz="2800" dirty="0" smtClean="0">
                <a:solidFill>
                  <a:schemeClr val="accent1">
                    <a:lumMod val="50000"/>
                  </a:schemeClr>
                </a:solidFill>
              </a:rPr>
              <a:t> </a:t>
            </a:r>
            <a:r>
              <a:rPr lang="en-US" sz="2800" dirty="0" smtClean="0">
                <a:solidFill>
                  <a:schemeClr val="accent1">
                    <a:lumMod val="50000"/>
                  </a:schemeClr>
                </a:solidFill>
              </a:rPr>
              <a:t>İNSAN </a:t>
            </a:r>
            <a:r>
              <a:rPr lang="en-US" sz="2800" dirty="0">
                <a:solidFill>
                  <a:schemeClr val="accent1">
                    <a:lumMod val="50000"/>
                  </a:schemeClr>
                </a:solidFill>
              </a:rPr>
              <a:t>İLİŞKİLERİ</a:t>
            </a:r>
          </a:p>
        </p:txBody>
      </p:sp>
      <p:sp>
        <p:nvSpPr>
          <p:cNvPr id="39" name="38 Dikdörtgen"/>
          <p:cNvSpPr/>
          <p:nvPr/>
        </p:nvSpPr>
        <p:spPr>
          <a:xfrm>
            <a:off x="3352800" y="1660010"/>
            <a:ext cx="1822677" cy="70788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eaLnBrk="1" fontAlgn="auto" hangingPunct="1">
              <a:spcBef>
                <a:spcPts val="0"/>
              </a:spcBef>
              <a:spcAft>
                <a:spcPts val="0"/>
              </a:spcAft>
              <a:defRPr/>
            </a:pPr>
            <a:r>
              <a:rPr lang="en-US" sz="4000" dirty="0">
                <a:solidFill>
                  <a:schemeClr val="accent1">
                    <a:lumMod val="50000"/>
                  </a:schemeClr>
                </a:solidFill>
              </a:rPr>
              <a:t>UYUM</a:t>
            </a:r>
            <a:endParaRPr lang="en-US" sz="4000"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endParaRPr>
          </a:p>
        </p:txBody>
      </p:sp>
      <p:cxnSp>
        <p:nvCxnSpPr>
          <p:cNvPr id="40" name="39 Düz Ok Bağlayıcısı"/>
          <p:cNvCxnSpPr/>
          <p:nvPr/>
        </p:nvCxnSpPr>
        <p:spPr>
          <a:xfrm flipH="1">
            <a:off x="2339752" y="2438400"/>
            <a:ext cx="936848" cy="702568"/>
          </a:xfrm>
          <a:prstGeom prst="straightConnector1">
            <a:avLst/>
          </a:prstGeom>
          <a:ln w="63500" cap="rnd">
            <a:tailEnd type="arrow"/>
          </a:ln>
        </p:spPr>
        <p:style>
          <a:lnRef idx="1">
            <a:schemeClr val="accent1"/>
          </a:lnRef>
          <a:fillRef idx="0">
            <a:schemeClr val="accent1"/>
          </a:fillRef>
          <a:effectRef idx="0">
            <a:schemeClr val="accent1"/>
          </a:effectRef>
          <a:fontRef idx="minor">
            <a:schemeClr val="tx1"/>
          </a:fontRef>
        </p:style>
      </p:cxnSp>
      <p:cxnSp>
        <p:nvCxnSpPr>
          <p:cNvPr id="41" name="40 Düz Ok Bağlayıcısı"/>
          <p:cNvCxnSpPr/>
          <p:nvPr/>
        </p:nvCxnSpPr>
        <p:spPr>
          <a:xfrm>
            <a:off x="5364088" y="2420888"/>
            <a:ext cx="792088" cy="72008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5" name="44 Dikdörtgen"/>
          <p:cNvSpPr/>
          <p:nvPr/>
        </p:nvSpPr>
        <p:spPr>
          <a:xfrm>
            <a:off x="2339752" y="4077072"/>
            <a:ext cx="3888432" cy="707886"/>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eaLnBrk="1" fontAlgn="auto" hangingPunct="1">
              <a:spcBef>
                <a:spcPts val="0"/>
              </a:spcBef>
              <a:spcAft>
                <a:spcPts val="0"/>
              </a:spcAft>
              <a:defRPr/>
            </a:pPr>
            <a:r>
              <a:rPr lang="en-US" sz="4000" dirty="0">
                <a:solidFill>
                  <a:schemeClr val="accent1">
                    <a:lumMod val="50000"/>
                  </a:schemeClr>
                </a:solidFill>
              </a:rPr>
              <a:t>İLETİŞİM</a:t>
            </a:r>
          </a:p>
        </p:txBody>
      </p:sp>
      <p:sp>
        <p:nvSpPr>
          <p:cNvPr id="46" name="45 Aşağı Ok"/>
          <p:cNvSpPr/>
          <p:nvPr/>
        </p:nvSpPr>
        <p:spPr>
          <a:xfrm>
            <a:off x="4139952" y="2564904"/>
            <a:ext cx="245893" cy="1374355"/>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31 Dikdörtgen"/>
          <p:cNvSpPr/>
          <p:nvPr/>
        </p:nvSpPr>
        <p:spPr>
          <a:xfrm>
            <a:off x="971600" y="3212976"/>
            <a:ext cx="1728192" cy="523220"/>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a:defRPr/>
            </a:pPr>
            <a:r>
              <a:rPr lang="en-US" sz="2800" dirty="0" smtClean="0">
                <a:solidFill>
                  <a:schemeClr val="tx2">
                    <a:lumMod val="75000"/>
                  </a:schemeClr>
                </a:solidFill>
              </a:rPr>
              <a:t>Anlaşma</a:t>
            </a:r>
            <a:endParaRPr lang="en-US" sz="2800" dirty="0">
              <a:solidFill>
                <a:schemeClr val="tx2">
                  <a:lumMod val="75000"/>
                </a:schemeClr>
              </a:solidFill>
            </a:endParaRPr>
          </a:p>
        </p:txBody>
      </p:sp>
      <p:sp>
        <p:nvSpPr>
          <p:cNvPr id="33" name="32 Dikdörtgen"/>
          <p:cNvSpPr/>
          <p:nvPr/>
        </p:nvSpPr>
        <p:spPr>
          <a:xfrm>
            <a:off x="5940152" y="3212976"/>
            <a:ext cx="1728192" cy="523220"/>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a:defRPr/>
            </a:pPr>
            <a:r>
              <a:rPr lang="tr-TR" sz="2800" dirty="0" smtClean="0">
                <a:solidFill>
                  <a:schemeClr val="tx2">
                    <a:lumMod val="75000"/>
                  </a:schemeClr>
                </a:solidFill>
              </a:rPr>
              <a:t>Saygı</a:t>
            </a:r>
            <a:endParaRPr lang="en-US" sz="2800" dirty="0">
              <a:solidFill>
                <a:schemeClr val="tx2">
                  <a:lumMod val="75000"/>
                </a:schemeClr>
              </a:solidFill>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Eller</a:t>
            </a:r>
          </a:p>
        </p:txBody>
      </p:sp>
      <p:sp>
        <p:nvSpPr>
          <p:cNvPr id="18" name="Rectangle 3"/>
          <p:cNvSpPr>
            <a:spLocks noGrp="1" noChangeArrowheads="1"/>
          </p:cNvSpPr>
          <p:nvPr>
            <p:ph idx="1"/>
          </p:nvPr>
        </p:nvSpPr>
        <p:spPr>
          <a:xfrm>
            <a:off x="3779912" y="2492896"/>
            <a:ext cx="3309937" cy="2463800"/>
          </a:xfrm>
        </p:spPr>
        <p:txBody>
          <a:bodyPr rtlCol="0">
            <a:normAutofit/>
          </a:bodyPr>
          <a:lstStyle/>
          <a:p>
            <a:pPr eaLnBrk="1" fontAlgn="auto" hangingPunct="1">
              <a:buClr>
                <a:schemeClr val="tx1"/>
              </a:buClr>
              <a:buFontTx/>
              <a:buBlip>
                <a:blip r:embed="rId4"/>
              </a:buBlip>
              <a:defRPr/>
            </a:pPr>
            <a:r>
              <a:rPr lang="tr-TR" altLang="tr-TR" sz="2800" dirty="0" smtClean="0">
                <a:solidFill>
                  <a:schemeClr val="tx1">
                    <a:lumMod val="85000"/>
                    <a:lumOff val="15000"/>
                  </a:schemeClr>
                </a:solidFill>
              </a:rPr>
              <a:t>Hafife Alan</a:t>
            </a:r>
          </a:p>
          <a:p>
            <a:pPr eaLnBrk="1" fontAlgn="auto" hangingPunct="1">
              <a:buClr>
                <a:schemeClr val="tx1"/>
              </a:buClr>
              <a:buFontTx/>
              <a:buBlip>
                <a:blip r:embed="rId4"/>
              </a:buBlip>
              <a:defRPr/>
            </a:pPr>
            <a:r>
              <a:rPr lang="tr-TR" altLang="tr-TR" sz="2800" dirty="0" smtClean="0">
                <a:solidFill>
                  <a:schemeClr val="tx1">
                    <a:lumMod val="85000"/>
                    <a:lumOff val="15000"/>
                  </a:schemeClr>
                </a:solidFill>
              </a:rPr>
              <a:t>Kendine Aşırı Güvenen </a:t>
            </a:r>
          </a:p>
          <a:p>
            <a:pPr eaLnBrk="1" fontAlgn="auto" hangingPunct="1">
              <a:buClr>
                <a:schemeClr val="tx1"/>
              </a:buClr>
              <a:buFontTx/>
              <a:buBlip>
                <a:blip r:embed="rId4"/>
              </a:buBlip>
              <a:defRPr/>
            </a:pPr>
            <a:r>
              <a:rPr lang="tr-TR" altLang="tr-TR" sz="2800" dirty="0" smtClean="0">
                <a:solidFill>
                  <a:schemeClr val="tx1">
                    <a:lumMod val="85000"/>
                    <a:lumOff val="15000"/>
                  </a:schemeClr>
                </a:solidFill>
              </a:rPr>
              <a:t>Karşısındakini Ciddiye Almayan</a:t>
            </a:r>
          </a:p>
        </p:txBody>
      </p:sp>
      <p:pic>
        <p:nvPicPr>
          <p:cNvPr id="19" name="Picture 5"/>
          <p:cNvPicPr>
            <a:picLocks noChangeAspect="1" noChangeArrowheads="1"/>
          </p:cNvPicPr>
          <p:nvPr/>
        </p:nvPicPr>
        <p:blipFill>
          <a:blip r:embed="rId5" cstate="print"/>
          <a:srcRect l="6027" t="10484" r="66203" b="39296"/>
          <a:stretch>
            <a:fillRect/>
          </a:stretch>
        </p:blipFill>
        <p:spPr bwMode="auto">
          <a:xfrm>
            <a:off x="971600" y="1988840"/>
            <a:ext cx="2439988" cy="3311525"/>
          </a:xfrm>
          <a:prstGeom prst="rect">
            <a:avLst/>
          </a:prstGeom>
          <a:noFill/>
          <a:ln w="19050">
            <a:solidFill>
              <a:srgbClr val="800080"/>
            </a:solidFill>
            <a:prstDash val="sysDot"/>
            <a:miter lim="800000"/>
            <a:headEnd/>
            <a:tailEnd/>
          </a:ln>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Eller</a:t>
            </a:r>
          </a:p>
        </p:txBody>
      </p:sp>
      <p:pic>
        <p:nvPicPr>
          <p:cNvPr id="21" name="Picture 6"/>
          <p:cNvPicPr>
            <a:picLocks noChangeAspect="1" noChangeArrowheads="1"/>
          </p:cNvPicPr>
          <p:nvPr/>
        </p:nvPicPr>
        <p:blipFill>
          <a:blip r:embed="rId4" cstate="print"/>
          <a:srcRect l="59790" t="53392" r="14380"/>
          <a:stretch>
            <a:fillRect/>
          </a:stretch>
        </p:blipFill>
        <p:spPr bwMode="auto">
          <a:xfrm>
            <a:off x="755576" y="1988839"/>
            <a:ext cx="2808312" cy="3864429"/>
          </a:xfrm>
          <a:prstGeom prst="rect">
            <a:avLst/>
          </a:prstGeom>
          <a:noFill/>
          <a:ln w="19050">
            <a:solidFill>
              <a:srgbClr val="800080"/>
            </a:solidFill>
            <a:prstDash val="sysDot"/>
            <a:miter lim="800000"/>
            <a:headEnd/>
            <a:tailEnd/>
          </a:ln>
        </p:spPr>
      </p:pic>
      <p:sp>
        <p:nvSpPr>
          <p:cNvPr id="24" name="Rectangle 7"/>
          <p:cNvSpPr>
            <a:spLocks noChangeArrowheads="1"/>
          </p:cNvSpPr>
          <p:nvPr/>
        </p:nvSpPr>
        <p:spPr bwMode="auto">
          <a:xfrm>
            <a:off x="4283968" y="4005064"/>
            <a:ext cx="3309938" cy="1800225"/>
          </a:xfrm>
          <a:prstGeom prst="rect">
            <a:avLst/>
          </a:prstGeom>
        </p:spPr>
        <p:txBody>
          <a:bodyPr>
            <a:normAutofit/>
          </a:bodyPr>
          <a:lstStyle/>
          <a:p>
            <a:pPr marL="285750" indent="-285750" defTabSz="457200" eaLnBrk="1" hangingPunct="1">
              <a:spcBef>
                <a:spcPct val="20000"/>
              </a:spcBef>
              <a:spcAft>
                <a:spcPts val="600"/>
              </a:spcAft>
              <a:buClr>
                <a:schemeClr val="tx1"/>
              </a:buClr>
              <a:buSzPct val="115000"/>
              <a:buFontTx/>
              <a:buBlip>
                <a:blip r:embed="rId5"/>
              </a:buBlip>
              <a:defRPr/>
            </a:pPr>
            <a:r>
              <a:rPr lang="tr-TR" altLang="tr-TR" sz="2800" dirty="0">
                <a:solidFill>
                  <a:schemeClr val="tx1">
                    <a:lumMod val="85000"/>
                    <a:lumOff val="15000"/>
                  </a:schemeClr>
                </a:solidFill>
                <a:latin typeface="+mn-lt"/>
                <a:cs typeface="+mn-cs"/>
              </a:rPr>
              <a:t>Çekingen </a:t>
            </a:r>
          </a:p>
          <a:p>
            <a:pPr marL="285750" indent="-285750" defTabSz="457200" eaLnBrk="1" hangingPunct="1">
              <a:spcBef>
                <a:spcPct val="20000"/>
              </a:spcBef>
              <a:spcAft>
                <a:spcPts val="600"/>
              </a:spcAft>
              <a:buClr>
                <a:schemeClr val="tx1"/>
              </a:buClr>
              <a:buSzPct val="115000"/>
              <a:buFontTx/>
              <a:buBlip>
                <a:blip r:embed="rId5"/>
              </a:buBlip>
              <a:defRPr/>
            </a:pPr>
            <a:r>
              <a:rPr lang="tr-TR" altLang="tr-TR" sz="2800" dirty="0">
                <a:solidFill>
                  <a:schemeClr val="tx1">
                    <a:lumMod val="85000"/>
                    <a:lumOff val="15000"/>
                  </a:schemeClr>
                </a:solidFill>
                <a:latin typeface="+mn-lt"/>
                <a:cs typeface="+mn-cs"/>
              </a:rPr>
              <a:t>İçe Kapanık  </a:t>
            </a:r>
          </a:p>
          <a:p>
            <a:pPr marL="285750" indent="-285750" defTabSz="457200" eaLnBrk="1" hangingPunct="1">
              <a:spcBef>
                <a:spcPct val="20000"/>
              </a:spcBef>
              <a:spcAft>
                <a:spcPts val="600"/>
              </a:spcAft>
              <a:buClr>
                <a:schemeClr val="tx1"/>
              </a:buClr>
              <a:buSzPct val="115000"/>
              <a:buFontTx/>
              <a:buBlip>
                <a:blip r:embed="rId5"/>
              </a:buBlip>
              <a:defRPr/>
            </a:pPr>
            <a:r>
              <a:rPr lang="tr-TR" altLang="tr-TR" sz="2800" dirty="0">
                <a:solidFill>
                  <a:schemeClr val="tx1">
                    <a:lumMod val="85000"/>
                    <a:lumOff val="15000"/>
                  </a:schemeClr>
                </a:solidFill>
                <a:latin typeface="+mn-lt"/>
                <a:cs typeface="+mn-cs"/>
              </a:rPr>
              <a:t>Destek Bekleyen</a:t>
            </a: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Eller</a:t>
            </a:r>
          </a:p>
        </p:txBody>
      </p:sp>
      <p:sp>
        <p:nvSpPr>
          <p:cNvPr id="15" name="Rectangle 3"/>
          <p:cNvSpPr>
            <a:spLocks noGrp="1" noChangeArrowheads="1"/>
          </p:cNvSpPr>
          <p:nvPr>
            <p:ph idx="1"/>
          </p:nvPr>
        </p:nvSpPr>
        <p:spPr>
          <a:xfrm>
            <a:off x="5004048" y="2636912"/>
            <a:ext cx="3241675" cy="2590800"/>
          </a:xfrm>
        </p:spPr>
        <p:txBody>
          <a:bodyPr/>
          <a:lstStyle/>
          <a:p>
            <a:pPr eaLnBrk="1" hangingPunct="1">
              <a:buClr>
                <a:schemeClr val="tx1"/>
              </a:buClr>
              <a:buFontTx/>
              <a:buBlip>
                <a:blip r:embed="rId4"/>
              </a:buBlip>
            </a:pPr>
            <a:r>
              <a:rPr lang="tr-TR" altLang="tr-TR" sz="2800" b="1" dirty="0" smtClean="0"/>
              <a:t>Düşünceli </a:t>
            </a:r>
          </a:p>
          <a:p>
            <a:pPr eaLnBrk="1" hangingPunct="1">
              <a:buClr>
                <a:schemeClr val="tx1"/>
              </a:buClr>
              <a:buFontTx/>
              <a:buBlip>
                <a:blip r:embed="rId4"/>
              </a:buBlip>
            </a:pPr>
            <a:r>
              <a:rPr lang="tr-TR" altLang="tr-TR" sz="2800" b="1" dirty="0" smtClean="0"/>
              <a:t>Huzursuz </a:t>
            </a:r>
          </a:p>
          <a:p>
            <a:pPr eaLnBrk="1" hangingPunct="1">
              <a:buClr>
                <a:schemeClr val="tx1"/>
              </a:buClr>
              <a:buFontTx/>
              <a:buBlip>
                <a:blip r:embed="rId4"/>
              </a:buBlip>
            </a:pPr>
            <a:r>
              <a:rPr lang="tr-TR" altLang="tr-TR" sz="2800" b="1" dirty="0" smtClean="0"/>
              <a:t>Vereceği Cevaptan Emin Olmayan</a:t>
            </a:r>
          </a:p>
        </p:txBody>
      </p:sp>
      <p:pic>
        <p:nvPicPr>
          <p:cNvPr id="17" name="Picture 5"/>
          <p:cNvPicPr>
            <a:picLocks noChangeAspect="1" noChangeArrowheads="1"/>
          </p:cNvPicPr>
          <p:nvPr/>
        </p:nvPicPr>
        <p:blipFill>
          <a:blip r:embed="rId5" cstate="print"/>
          <a:srcRect l="11978" t="58238" r="56287"/>
          <a:stretch>
            <a:fillRect/>
          </a:stretch>
        </p:blipFill>
        <p:spPr bwMode="auto">
          <a:xfrm>
            <a:off x="395536" y="1988840"/>
            <a:ext cx="3960440" cy="3816549"/>
          </a:xfrm>
          <a:prstGeom prst="rect">
            <a:avLst/>
          </a:prstGeom>
          <a:noFill/>
          <a:ln w="19050">
            <a:solidFill>
              <a:srgbClr val="0000FF"/>
            </a:solidFill>
            <a:prstDash val="sysDot"/>
            <a:miter lim="800000"/>
            <a:headEnd/>
            <a:tailEnd/>
          </a:ln>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Eller</a:t>
            </a:r>
          </a:p>
        </p:txBody>
      </p:sp>
      <p:pic>
        <p:nvPicPr>
          <p:cNvPr id="19" name="Picture 6"/>
          <p:cNvPicPr>
            <a:picLocks noChangeAspect="1" noChangeArrowheads="1"/>
          </p:cNvPicPr>
          <p:nvPr/>
        </p:nvPicPr>
        <p:blipFill>
          <a:blip r:embed="rId4" cstate="print"/>
          <a:srcRect l="65454" t="13216" r="6776" b="39207"/>
          <a:stretch>
            <a:fillRect/>
          </a:stretch>
        </p:blipFill>
        <p:spPr bwMode="auto">
          <a:xfrm>
            <a:off x="454675" y="2060848"/>
            <a:ext cx="2997171" cy="4032448"/>
          </a:xfrm>
          <a:prstGeom prst="rect">
            <a:avLst/>
          </a:prstGeom>
          <a:noFill/>
          <a:ln w="19050">
            <a:solidFill>
              <a:srgbClr val="0000FF"/>
            </a:solidFill>
            <a:prstDash val="sysDot"/>
            <a:miter lim="800000"/>
            <a:headEnd/>
            <a:tailEnd/>
          </a:ln>
        </p:spPr>
      </p:pic>
      <p:sp>
        <p:nvSpPr>
          <p:cNvPr id="20" name="Rectangle 7"/>
          <p:cNvSpPr>
            <a:spLocks noChangeArrowheads="1"/>
          </p:cNvSpPr>
          <p:nvPr/>
        </p:nvSpPr>
        <p:spPr bwMode="auto">
          <a:xfrm>
            <a:off x="4283968" y="2780928"/>
            <a:ext cx="3672408" cy="2952328"/>
          </a:xfrm>
          <a:prstGeom prst="rect">
            <a:avLst/>
          </a:prstGeom>
        </p:spPr>
        <p:txBody>
          <a:bodyPr>
            <a:normAutofit/>
          </a:bodyPr>
          <a:lstStyle/>
          <a:p>
            <a:pPr marL="285750" indent="-285750" defTabSz="457200" eaLnBrk="1" hangingPunct="1">
              <a:spcBef>
                <a:spcPct val="20000"/>
              </a:spcBef>
              <a:spcAft>
                <a:spcPts val="600"/>
              </a:spcAft>
              <a:buClr>
                <a:schemeClr val="tx1"/>
              </a:buClr>
              <a:buSzPct val="115000"/>
              <a:buFontTx/>
              <a:buBlip>
                <a:blip r:embed="rId5"/>
              </a:buBlip>
              <a:defRPr/>
            </a:pPr>
            <a:r>
              <a:rPr lang="tr-TR" altLang="tr-TR" sz="2800" b="1" dirty="0">
                <a:solidFill>
                  <a:schemeClr val="tx1">
                    <a:lumMod val="85000"/>
                    <a:lumOff val="15000"/>
                  </a:schemeClr>
                </a:solidFill>
                <a:latin typeface="+mn-lt"/>
                <a:cs typeface="+mn-cs"/>
              </a:rPr>
              <a:t>Düşünceli </a:t>
            </a:r>
          </a:p>
          <a:p>
            <a:pPr marL="285750" indent="-285750" defTabSz="457200" eaLnBrk="1" hangingPunct="1">
              <a:spcBef>
                <a:spcPct val="20000"/>
              </a:spcBef>
              <a:spcAft>
                <a:spcPts val="600"/>
              </a:spcAft>
              <a:buClr>
                <a:schemeClr val="tx1"/>
              </a:buClr>
              <a:buSzPct val="115000"/>
              <a:buFontTx/>
              <a:buBlip>
                <a:blip r:embed="rId5"/>
              </a:buBlip>
              <a:defRPr/>
            </a:pPr>
            <a:r>
              <a:rPr lang="tr-TR" altLang="tr-TR" sz="2800" b="1" dirty="0">
                <a:solidFill>
                  <a:schemeClr val="tx1">
                    <a:lumMod val="85000"/>
                    <a:lumOff val="15000"/>
                  </a:schemeClr>
                </a:solidFill>
                <a:latin typeface="+mn-lt"/>
                <a:cs typeface="+mn-cs"/>
              </a:rPr>
              <a:t>İlgili</a:t>
            </a:r>
          </a:p>
          <a:p>
            <a:pPr marL="285750" indent="-285750" defTabSz="457200" eaLnBrk="1" hangingPunct="1">
              <a:spcBef>
                <a:spcPct val="20000"/>
              </a:spcBef>
              <a:spcAft>
                <a:spcPts val="600"/>
              </a:spcAft>
              <a:buClr>
                <a:schemeClr val="tx1"/>
              </a:buClr>
              <a:buSzPct val="115000"/>
              <a:buFontTx/>
              <a:buBlip>
                <a:blip r:embed="rId5"/>
              </a:buBlip>
              <a:defRPr/>
            </a:pPr>
            <a:r>
              <a:rPr lang="tr-TR" altLang="tr-TR" sz="2800" b="1" dirty="0">
                <a:solidFill>
                  <a:schemeClr val="tx1">
                    <a:lumMod val="85000"/>
                    <a:lumOff val="15000"/>
                  </a:schemeClr>
                </a:solidFill>
                <a:latin typeface="+mn-lt"/>
                <a:cs typeface="+mn-cs"/>
              </a:rPr>
              <a:t>Rahat</a:t>
            </a:r>
          </a:p>
          <a:p>
            <a:pPr marL="285750" indent="-285750" defTabSz="457200" eaLnBrk="1" hangingPunct="1">
              <a:spcBef>
                <a:spcPct val="20000"/>
              </a:spcBef>
              <a:spcAft>
                <a:spcPts val="600"/>
              </a:spcAft>
              <a:buClr>
                <a:schemeClr val="tx1"/>
              </a:buClr>
              <a:buSzPct val="115000"/>
              <a:buFontTx/>
              <a:buBlip>
                <a:blip r:embed="rId5"/>
              </a:buBlip>
              <a:defRPr/>
            </a:pPr>
            <a:r>
              <a:rPr lang="tr-TR" altLang="tr-TR" sz="2800" b="1" dirty="0">
                <a:solidFill>
                  <a:schemeClr val="tx1">
                    <a:lumMod val="85000"/>
                    <a:lumOff val="15000"/>
                  </a:schemeClr>
                </a:solidFill>
                <a:latin typeface="+mn-lt"/>
                <a:cs typeface="+mn-cs"/>
              </a:rPr>
              <a:t>Takipçi</a:t>
            </a: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Düşünce</a:t>
            </a:r>
          </a:p>
        </p:txBody>
      </p:sp>
      <p:sp>
        <p:nvSpPr>
          <p:cNvPr id="15" name="Rectangle 8"/>
          <p:cNvSpPr>
            <a:spLocks noChangeArrowheads="1"/>
          </p:cNvSpPr>
          <p:nvPr/>
        </p:nvSpPr>
        <p:spPr bwMode="auto">
          <a:xfrm>
            <a:off x="4355802" y="3140968"/>
            <a:ext cx="3384550" cy="2590800"/>
          </a:xfrm>
          <a:prstGeom prst="rect">
            <a:avLst/>
          </a:prstGeom>
        </p:spPr>
        <p:txBody>
          <a:bodyPr>
            <a:normAutofit/>
          </a:bodyPr>
          <a:lstStyle/>
          <a:p>
            <a:pPr marL="285750" indent="-285750" defTabSz="457200" eaLnBrk="1" hangingPunct="1">
              <a:spcBef>
                <a:spcPct val="20000"/>
              </a:spcBef>
              <a:spcAft>
                <a:spcPts val="600"/>
              </a:spcAft>
              <a:buClr>
                <a:schemeClr val="tx1"/>
              </a:buClr>
              <a:buSzPct val="115000"/>
              <a:buFontTx/>
              <a:buBlip>
                <a:blip r:embed="rId4"/>
              </a:buBlip>
              <a:defRPr/>
            </a:pPr>
            <a:r>
              <a:rPr lang="tr-TR" altLang="tr-TR" sz="2800" b="1" dirty="0">
                <a:solidFill>
                  <a:schemeClr val="tx1">
                    <a:lumMod val="85000"/>
                    <a:lumOff val="15000"/>
                  </a:schemeClr>
                </a:solidFill>
                <a:latin typeface="+mn-lt"/>
                <a:cs typeface="+mn-cs"/>
              </a:rPr>
              <a:t>Aşırı İlgili </a:t>
            </a:r>
          </a:p>
          <a:p>
            <a:pPr marL="285750" indent="-285750" defTabSz="457200" eaLnBrk="1" hangingPunct="1">
              <a:spcBef>
                <a:spcPct val="20000"/>
              </a:spcBef>
              <a:spcAft>
                <a:spcPts val="600"/>
              </a:spcAft>
              <a:buClr>
                <a:schemeClr val="tx1"/>
              </a:buClr>
              <a:buSzPct val="115000"/>
              <a:buFontTx/>
              <a:buBlip>
                <a:blip r:embed="rId4"/>
              </a:buBlip>
              <a:defRPr/>
            </a:pPr>
            <a:r>
              <a:rPr lang="tr-TR" altLang="tr-TR" sz="2800" b="1" dirty="0">
                <a:solidFill>
                  <a:schemeClr val="tx1">
                    <a:lumMod val="85000"/>
                    <a:lumOff val="15000"/>
                  </a:schemeClr>
                </a:solidFill>
                <a:latin typeface="+mn-lt"/>
                <a:cs typeface="+mn-cs"/>
              </a:rPr>
              <a:t>Etkilemeye Çalışan</a:t>
            </a:r>
          </a:p>
          <a:p>
            <a:pPr marL="285750" indent="-285750" defTabSz="457200" eaLnBrk="1" hangingPunct="1">
              <a:spcBef>
                <a:spcPct val="20000"/>
              </a:spcBef>
              <a:spcAft>
                <a:spcPts val="600"/>
              </a:spcAft>
              <a:buClr>
                <a:schemeClr val="tx1"/>
              </a:buClr>
              <a:buSzPct val="115000"/>
              <a:buFontTx/>
              <a:buBlip>
                <a:blip r:embed="rId4"/>
              </a:buBlip>
              <a:defRPr/>
            </a:pPr>
            <a:r>
              <a:rPr lang="tr-TR" altLang="tr-TR" sz="2800" b="1" dirty="0">
                <a:solidFill>
                  <a:schemeClr val="tx1">
                    <a:lumMod val="85000"/>
                    <a:lumOff val="15000"/>
                  </a:schemeClr>
                </a:solidFill>
                <a:latin typeface="+mn-lt"/>
                <a:cs typeface="+mn-cs"/>
              </a:rPr>
              <a:t>Hakim Olmak İsteyen</a:t>
            </a:r>
          </a:p>
        </p:txBody>
      </p:sp>
      <p:pic>
        <p:nvPicPr>
          <p:cNvPr id="17" name="Picture 10" descr="DÜSÜNCE"/>
          <p:cNvPicPr>
            <a:picLocks noChangeAspect="1" noChangeArrowheads="1"/>
          </p:cNvPicPr>
          <p:nvPr/>
        </p:nvPicPr>
        <p:blipFill>
          <a:blip r:embed="rId5" cstate="print"/>
          <a:srcRect/>
          <a:stretch>
            <a:fillRect/>
          </a:stretch>
        </p:blipFill>
        <p:spPr bwMode="auto">
          <a:xfrm>
            <a:off x="899592" y="1772816"/>
            <a:ext cx="2664296" cy="429153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Düşünce</a:t>
            </a:r>
          </a:p>
        </p:txBody>
      </p:sp>
      <p:pic>
        <p:nvPicPr>
          <p:cNvPr id="18" name="Picture 6"/>
          <p:cNvPicPr>
            <a:picLocks noChangeAspect="1" noChangeArrowheads="1"/>
          </p:cNvPicPr>
          <p:nvPr/>
        </p:nvPicPr>
        <p:blipFill>
          <a:blip r:embed="rId4" cstate="print"/>
          <a:srcRect l="49586" t="23788" r="2811" b="31277"/>
          <a:stretch>
            <a:fillRect/>
          </a:stretch>
        </p:blipFill>
        <p:spPr bwMode="auto">
          <a:xfrm>
            <a:off x="378533" y="1916832"/>
            <a:ext cx="4982241" cy="3528392"/>
          </a:xfrm>
          <a:prstGeom prst="rect">
            <a:avLst/>
          </a:prstGeom>
          <a:noFill/>
          <a:ln w="9525">
            <a:noFill/>
            <a:miter lim="800000"/>
            <a:headEnd/>
            <a:tailEnd/>
          </a:ln>
        </p:spPr>
      </p:pic>
      <p:sp>
        <p:nvSpPr>
          <p:cNvPr id="19" name="Rectangle 9"/>
          <p:cNvSpPr>
            <a:spLocks noChangeArrowheads="1"/>
          </p:cNvSpPr>
          <p:nvPr/>
        </p:nvSpPr>
        <p:spPr bwMode="auto">
          <a:xfrm>
            <a:off x="5652268" y="4078288"/>
            <a:ext cx="3024188" cy="1800225"/>
          </a:xfrm>
          <a:prstGeom prst="rect">
            <a:avLst/>
          </a:prstGeom>
        </p:spPr>
        <p:txBody>
          <a:bodyPr>
            <a:normAutofit/>
          </a:bodyPr>
          <a:lstStyle/>
          <a:p>
            <a:pPr marL="285750" indent="-285750" defTabSz="457200" eaLnBrk="1" hangingPunct="1">
              <a:spcBef>
                <a:spcPct val="20000"/>
              </a:spcBef>
              <a:spcAft>
                <a:spcPts val="600"/>
              </a:spcAft>
              <a:buClr>
                <a:schemeClr val="tx1"/>
              </a:buClr>
              <a:buSzPct val="115000"/>
              <a:buFontTx/>
              <a:buBlip>
                <a:blip r:embed="rId5"/>
              </a:buBlip>
              <a:defRPr/>
            </a:pPr>
            <a:r>
              <a:rPr lang="tr-TR" altLang="tr-TR" sz="2800" b="1" dirty="0">
                <a:solidFill>
                  <a:schemeClr val="tx1">
                    <a:lumMod val="85000"/>
                    <a:lumOff val="15000"/>
                  </a:schemeClr>
                </a:solidFill>
                <a:latin typeface="+mn-lt"/>
                <a:cs typeface="+mn-cs"/>
              </a:rPr>
              <a:t>Sıkılmış </a:t>
            </a:r>
          </a:p>
          <a:p>
            <a:pPr marL="285750" indent="-285750" defTabSz="457200" eaLnBrk="1" hangingPunct="1">
              <a:spcBef>
                <a:spcPct val="20000"/>
              </a:spcBef>
              <a:spcAft>
                <a:spcPts val="600"/>
              </a:spcAft>
              <a:buClr>
                <a:schemeClr val="tx1"/>
              </a:buClr>
              <a:buSzPct val="115000"/>
              <a:buFontTx/>
              <a:buBlip>
                <a:blip r:embed="rId5"/>
              </a:buBlip>
              <a:defRPr/>
            </a:pPr>
            <a:r>
              <a:rPr lang="tr-TR" altLang="tr-TR" sz="2800" b="1" dirty="0">
                <a:solidFill>
                  <a:schemeClr val="tx1">
                    <a:lumMod val="85000"/>
                    <a:lumOff val="15000"/>
                  </a:schemeClr>
                </a:solidFill>
                <a:latin typeface="+mn-lt"/>
                <a:cs typeface="+mn-cs"/>
              </a:rPr>
              <a:t>İlgisi Dağılıyor</a:t>
            </a:r>
          </a:p>
          <a:p>
            <a:pPr marL="285750" indent="-285750" defTabSz="457200" eaLnBrk="1" hangingPunct="1">
              <a:spcBef>
                <a:spcPct val="20000"/>
              </a:spcBef>
              <a:spcAft>
                <a:spcPts val="600"/>
              </a:spcAft>
              <a:buClr>
                <a:schemeClr val="tx1"/>
              </a:buClr>
              <a:buSzPct val="115000"/>
              <a:buFontTx/>
              <a:buBlip>
                <a:blip r:embed="rId5"/>
              </a:buBlip>
              <a:defRPr/>
            </a:pPr>
            <a:r>
              <a:rPr lang="tr-TR" altLang="tr-TR" sz="2800" b="1" dirty="0">
                <a:solidFill>
                  <a:schemeClr val="tx1">
                    <a:lumMod val="85000"/>
                    <a:lumOff val="15000"/>
                  </a:schemeClr>
                </a:solidFill>
                <a:latin typeface="+mn-lt"/>
                <a:cs typeface="+mn-cs"/>
              </a:rPr>
              <a:t>Umursamayan</a:t>
            </a: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Oturuş</a:t>
            </a:r>
          </a:p>
        </p:txBody>
      </p:sp>
      <p:pic>
        <p:nvPicPr>
          <p:cNvPr id="15" name="Picture 5"/>
          <p:cNvPicPr>
            <a:picLocks noChangeAspect="1" noChangeArrowheads="1"/>
          </p:cNvPicPr>
          <p:nvPr/>
        </p:nvPicPr>
        <p:blipFill>
          <a:blip r:embed="rId4" cstate="print"/>
          <a:srcRect l="6194" t="57974" r="68022"/>
          <a:stretch>
            <a:fillRect/>
          </a:stretch>
        </p:blipFill>
        <p:spPr bwMode="auto">
          <a:xfrm>
            <a:off x="4427984" y="1988840"/>
            <a:ext cx="3136959" cy="3892595"/>
          </a:xfrm>
          <a:prstGeom prst="rect">
            <a:avLst/>
          </a:prstGeom>
          <a:noFill/>
          <a:ln w="9525">
            <a:noFill/>
            <a:miter lim="800000"/>
            <a:headEnd/>
            <a:tailEnd/>
          </a:ln>
        </p:spPr>
      </p:pic>
      <p:sp>
        <p:nvSpPr>
          <p:cNvPr id="17" name="Rectangle 8"/>
          <p:cNvSpPr>
            <a:spLocks noChangeArrowheads="1"/>
          </p:cNvSpPr>
          <p:nvPr/>
        </p:nvSpPr>
        <p:spPr bwMode="auto">
          <a:xfrm>
            <a:off x="971600" y="3573016"/>
            <a:ext cx="3241675" cy="2590800"/>
          </a:xfrm>
          <a:prstGeom prst="rect">
            <a:avLst/>
          </a:prstGeom>
          <a:noFill/>
          <a:ln w="9525">
            <a:noFill/>
            <a:miter lim="800000"/>
            <a:headEnd/>
            <a:tailEnd/>
          </a:ln>
        </p:spPr>
        <p:txBody>
          <a:bodyPr/>
          <a:lstStyle/>
          <a:p>
            <a:pPr marL="342900" indent="-342900" eaLnBrk="1" hangingPunct="1">
              <a:spcBef>
                <a:spcPct val="20000"/>
              </a:spcBef>
              <a:buClr>
                <a:schemeClr val="tx1"/>
              </a:buClr>
              <a:buFontTx/>
              <a:buBlip>
                <a:blip r:embed="rId5"/>
              </a:buBlip>
            </a:pPr>
            <a:r>
              <a:rPr lang="tr-TR" altLang="tr-TR" sz="2800" b="1" dirty="0"/>
              <a:t>Rahat </a:t>
            </a:r>
          </a:p>
          <a:p>
            <a:pPr marL="342900" indent="-342900" eaLnBrk="1" hangingPunct="1">
              <a:spcBef>
                <a:spcPct val="20000"/>
              </a:spcBef>
              <a:buClr>
                <a:schemeClr val="tx1"/>
              </a:buClr>
              <a:buFontTx/>
              <a:buBlip>
                <a:blip r:embed="rId5"/>
              </a:buBlip>
            </a:pPr>
            <a:r>
              <a:rPr lang="tr-TR" altLang="tr-TR" sz="2800" b="1" dirty="0"/>
              <a:t>Güvenli </a:t>
            </a:r>
          </a:p>
          <a:p>
            <a:pPr marL="342900" indent="-342900" eaLnBrk="1" hangingPunct="1">
              <a:spcBef>
                <a:spcPct val="20000"/>
              </a:spcBef>
              <a:buClr>
                <a:schemeClr val="tx1"/>
              </a:buClr>
              <a:buFontTx/>
              <a:buBlip>
                <a:blip r:embed="rId5"/>
              </a:buBlip>
            </a:pPr>
            <a:r>
              <a:rPr lang="tr-TR" altLang="tr-TR" sz="2800" b="1" dirty="0"/>
              <a:t>Uyumlu</a:t>
            </a:r>
          </a:p>
          <a:p>
            <a:pPr marL="342900" indent="-342900" eaLnBrk="1" hangingPunct="1">
              <a:spcBef>
                <a:spcPct val="20000"/>
              </a:spcBef>
              <a:buClr>
                <a:schemeClr val="tx1"/>
              </a:buClr>
              <a:buFontTx/>
              <a:buBlip>
                <a:blip r:embed="rId5"/>
              </a:buBlip>
            </a:pPr>
            <a:r>
              <a:rPr lang="tr-TR" altLang="tr-TR" sz="2800" b="1" dirty="0"/>
              <a:t>Huzurlu</a:t>
            </a: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Oturuş</a:t>
            </a:r>
          </a:p>
        </p:txBody>
      </p:sp>
      <p:pic>
        <p:nvPicPr>
          <p:cNvPr id="18" name="Picture 6"/>
          <p:cNvPicPr>
            <a:picLocks noChangeAspect="1" noChangeArrowheads="1"/>
          </p:cNvPicPr>
          <p:nvPr/>
        </p:nvPicPr>
        <p:blipFill>
          <a:blip r:embed="rId4" cstate="print"/>
          <a:srcRect l="65454" t="15858" r="6776" b="41850"/>
          <a:stretch>
            <a:fillRect/>
          </a:stretch>
        </p:blipFill>
        <p:spPr bwMode="auto">
          <a:xfrm>
            <a:off x="539552" y="2276871"/>
            <a:ext cx="3312368" cy="3841689"/>
          </a:xfrm>
          <a:prstGeom prst="rect">
            <a:avLst/>
          </a:prstGeom>
          <a:noFill/>
          <a:ln w="9525">
            <a:noFill/>
            <a:miter lim="800000"/>
            <a:headEnd/>
            <a:tailEnd/>
          </a:ln>
        </p:spPr>
      </p:pic>
      <p:sp>
        <p:nvSpPr>
          <p:cNvPr id="19" name="Rectangle 9"/>
          <p:cNvSpPr>
            <a:spLocks noChangeArrowheads="1"/>
          </p:cNvSpPr>
          <p:nvPr/>
        </p:nvSpPr>
        <p:spPr bwMode="auto">
          <a:xfrm>
            <a:off x="4860727" y="4005040"/>
            <a:ext cx="3241675" cy="2590800"/>
          </a:xfrm>
          <a:prstGeom prst="rect">
            <a:avLst/>
          </a:prstGeom>
          <a:noFill/>
          <a:ln w="9525">
            <a:noFill/>
            <a:miter lim="800000"/>
            <a:headEnd/>
            <a:tailEnd/>
          </a:ln>
        </p:spPr>
        <p:txBody>
          <a:bodyPr/>
          <a:lstStyle/>
          <a:p>
            <a:pPr marL="342900" indent="-342900" eaLnBrk="1" hangingPunct="1">
              <a:spcBef>
                <a:spcPct val="20000"/>
              </a:spcBef>
              <a:buClr>
                <a:schemeClr val="tx1"/>
              </a:buClr>
              <a:buFontTx/>
              <a:buBlip>
                <a:blip r:embed="rId5"/>
              </a:buBlip>
            </a:pPr>
            <a:r>
              <a:rPr lang="tr-TR" altLang="tr-TR" sz="2800" b="1" dirty="0"/>
              <a:t>Aşırı Huzursuz</a:t>
            </a:r>
          </a:p>
          <a:p>
            <a:pPr marL="342900" indent="-342900" eaLnBrk="1" hangingPunct="1">
              <a:spcBef>
                <a:spcPct val="20000"/>
              </a:spcBef>
              <a:buClr>
                <a:schemeClr val="tx1"/>
              </a:buClr>
              <a:buFontTx/>
              <a:buBlip>
                <a:blip r:embed="rId5"/>
              </a:buBlip>
            </a:pPr>
            <a:r>
              <a:rPr lang="tr-TR" altLang="tr-TR" sz="2800" b="1" dirty="0"/>
              <a:t>Çekingen</a:t>
            </a:r>
          </a:p>
          <a:p>
            <a:pPr marL="342900" indent="-342900" eaLnBrk="1" hangingPunct="1">
              <a:spcBef>
                <a:spcPct val="20000"/>
              </a:spcBef>
              <a:buClr>
                <a:schemeClr val="tx1"/>
              </a:buClr>
              <a:buFontTx/>
              <a:buBlip>
                <a:blip r:embed="rId5"/>
              </a:buBlip>
            </a:pPr>
            <a:r>
              <a:rPr lang="tr-TR" altLang="tr-TR" sz="2800" b="1" dirty="0"/>
              <a:t>Sıkılmış </a:t>
            </a:r>
          </a:p>
          <a:p>
            <a:pPr marL="342900" indent="-342900" eaLnBrk="1" hangingPunct="1">
              <a:spcBef>
                <a:spcPct val="20000"/>
              </a:spcBef>
              <a:buClr>
                <a:schemeClr val="tx1"/>
              </a:buClr>
              <a:buFontTx/>
              <a:buBlip>
                <a:blip r:embed="rId5"/>
              </a:buBlip>
            </a:pPr>
            <a:r>
              <a:rPr lang="tr-TR" altLang="tr-TR" sz="2800" b="1" dirty="0"/>
              <a:t>Bitişi bekleyen</a:t>
            </a: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Tokalaşma</a:t>
            </a:r>
          </a:p>
        </p:txBody>
      </p:sp>
      <p:sp>
        <p:nvSpPr>
          <p:cNvPr id="19" name="Rectangle 9"/>
          <p:cNvSpPr>
            <a:spLocks noChangeArrowheads="1"/>
          </p:cNvSpPr>
          <p:nvPr/>
        </p:nvSpPr>
        <p:spPr bwMode="auto">
          <a:xfrm>
            <a:off x="-108520" y="1628800"/>
            <a:ext cx="8496944" cy="2664296"/>
          </a:xfrm>
          <a:prstGeom prst="rect">
            <a:avLst/>
          </a:prstGeom>
          <a:noFill/>
          <a:ln w="9525">
            <a:noFill/>
            <a:miter lim="800000"/>
            <a:headEnd/>
            <a:tailEnd/>
          </a:ln>
        </p:spPr>
        <p:txBody>
          <a:bodyPr/>
          <a:lstStyle/>
          <a:p>
            <a:pPr marL="342900" indent="-342900">
              <a:spcBef>
                <a:spcPct val="20000"/>
              </a:spcBef>
              <a:buClr>
                <a:schemeClr val="tx1"/>
              </a:buClr>
            </a:pPr>
            <a:r>
              <a:rPr lang="tr-TR" sz="2800" dirty="0" smtClean="0">
                <a:solidFill>
                  <a:srgbClr val="FF0000"/>
                </a:solidFill>
              </a:rPr>
              <a:t>	Eşit statüde tokalaşma tarzı: </a:t>
            </a:r>
            <a:r>
              <a:rPr lang="tr-TR" sz="2800" dirty="0" smtClean="0">
                <a:solidFill>
                  <a:schemeClr val="tx2">
                    <a:lumMod val="50000"/>
                  </a:schemeClr>
                </a:solidFill>
              </a:rPr>
              <a:t>İki el de birbirini kavrar ve avuç dışları tam sağ ve tam sol yönlüdür. Her iki kişinin de kendi varlığını karşısındakine hissettirme amaçlıdır. </a:t>
            </a:r>
          </a:p>
          <a:p>
            <a:pPr marL="342900" indent="-342900">
              <a:spcBef>
                <a:spcPct val="20000"/>
              </a:spcBef>
              <a:buClr>
                <a:schemeClr val="tx1"/>
              </a:buClr>
            </a:pPr>
            <a:endParaRPr lang="tr-TR" sz="2800" dirty="0" smtClean="0">
              <a:solidFill>
                <a:schemeClr val="tx2">
                  <a:lumMod val="50000"/>
                </a:schemeClr>
              </a:solidFill>
            </a:endParaRPr>
          </a:p>
          <a:p>
            <a:pPr marL="342900" indent="-342900">
              <a:spcBef>
                <a:spcPct val="20000"/>
              </a:spcBef>
              <a:buClr>
                <a:schemeClr val="tx1"/>
              </a:buClr>
            </a:pPr>
            <a:endParaRPr lang="tr-TR" sz="2800" dirty="0" smtClean="0">
              <a:solidFill>
                <a:schemeClr val="tx2">
                  <a:lumMod val="50000"/>
                </a:schemeClr>
              </a:solidFill>
            </a:endParaRPr>
          </a:p>
          <a:p>
            <a:pPr marL="342900" indent="-342900">
              <a:spcBef>
                <a:spcPct val="20000"/>
              </a:spcBef>
              <a:buClr>
                <a:schemeClr val="tx1"/>
              </a:buClr>
            </a:pPr>
            <a:endParaRPr lang="tr-TR" sz="2800" dirty="0" smtClean="0">
              <a:solidFill>
                <a:schemeClr val="tx2">
                  <a:lumMod val="50000"/>
                </a:schemeClr>
              </a:solidFill>
            </a:endParaRPr>
          </a:p>
          <a:p>
            <a:pPr marL="342900" indent="-342900">
              <a:spcBef>
                <a:spcPct val="20000"/>
              </a:spcBef>
              <a:buClr>
                <a:schemeClr val="tx1"/>
              </a:buClr>
            </a:pPr>
            <a:endParaRPr lang="tr-TR" sz="2800" dirty="0" smtClean="0">
              <a:solidFill>
                <a:schemeClr val="tx2">
                  <a:lumMod val="50000"/>
                </a:schemeClr>
              </a:solidFill>
            </a:endParaRPr>
          </a:p>
          <a:p>
            <a:pPr marL="342900" indent="-342900">
              <a:spcBef>
                <a:spcPct val="20000"/>
              </a:spcBef>
              <a:buClr>
                <a:schemeClr val="tx1"/>
              </a:buClr>
            </a:pPr>
            <a:r>
              <a:rPr lang="tr-TR" sz="2800" dirty="0" smtClean="0">
                <a:solidFill>
                  <a:schemeClr val="tx2">
                    <a:lumMod val="50000"/>
                  </a:schemeClr>
                </a:solidFill>
              </a:rPr>
              <a:t>	</a:t>
            </a:r>
            <a:r>
              <a:rPr lang="tr-TR" sz="2800" dirty="0" smtClean="0">
                <a:solidFill>
                  <a:srgbClr val="FF0000"/>
                </a:solidFill>
              </a:rPr>
              <a:t>Dengeli ve güven veren bir</a:t>
            </a:r>
          </a:p>
          <a:p>
            <a:pPr marL="342900" indent="-342900">
              <a:spcBef>
                <a:spcPct val="20000"/>
              </a:spcBef>
              <a:buClr>
                <a:schemeClr val="tx1"/>
              </a:buClr>
            </a:pPr>
            <a:r>
              <a:rPr lang="tr-TR" sz="2800" dirty="0" smtClean="0">
                <a:solidFill>
                  <a:srgbClr val="FF0000"/>
                </a:solidFill>
              </a:rPr>
              <a:t>	el tokalaşma türüdür.</a:t>
            </a:r>
            <a:endParaRPr lang="tr-TR" altLang="tr-TR" sz="2800" b="1" dirty="0">
              <a:solidFill>
                <a:srgbClr val="FF0000"/>
              </a:solidFill>
            </a:endParaRPr>
          </a:p>
        </p:txBody>
      </p:sp>
      <p:pic>
        <p:nvPicPr>
          <p:cNvPr id="9218" name="Picture 2"/>
          <p:cNvPicPr>
            <a:picLocks noChangeAspect="1" noChangeArrowheads="1"/>
          </p:cNvPicPr>
          <p:nvPr/>
        </p:nvPicPr>
        <p:blipFill>
          <a:blip r:embed="rId4" cstate="print"/>
          <a:srcRect/>
          <a:stretch>
            <a:fillRect/>
          </a:stretch>
        </p:blipFill>
        <p:spPr bwMode="auto">
          <a:xfrm>
            <a:off x="4788024" y="3068960"/>
            <a:ext cx="3779118" cy="31439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Tokalaşma</a:t>
            </a:r>
          </a:p>
        </p:txBody>
      </p:sp>
      <p:sp>
        <p:nvSpPr>
          <p:cNvPr id="19" name="Rectangle 9"/>
          <p:cNvSpPr>
            <a:spLocks noChangeArrowheads="1"/>
          </p:cNvSpPr>
          <p:nvPr/>
        </p:nvSpPr>
        <p:spPr bwMode="auto">
          <a:xfrm>
            <a:off x="-108520" y="1556792"/>
            <a:ext cx="9252520" cy="2664296"/>
          </a:xfrm>
          <a:prstGeom prst="rect">
            <a:avLst/>
          </a:prstGeom>
          <a:noFill/>
          <a:ln w="9525">
            <a:noFill/>
            <a:miter lim="800000"/>
            <a:headEnd/>
            <a:tailEnd/>
          </a:ln>
        </p:spPr>
        <p:txBody>
          <a:bodyPr/>
          <a:lstStyle/>
          <a:p>
            <a:pPr marL="342900" indent="-342900">
              <a:spcBef>
                <a:spcPct val="20000"/>
              </a:spcBef>
              <a:buClr>
                <a:schemeClr val="tx1"/>
              </a:buClr>
            </a:pPr>
            <a:r>
              <a:rPr lang="tr-TR" sz="2800" dirty="0" smtClean="0"/>
              <a:t>	</a:t>
            </a:r>
            <a:r>
              <a:rPr lang="tr-TR" sz="2800" dirty="0" smtClean="0">
                <a:solidFill>
                  <a:srgbClr val="FF0000"/>
                </a:solidFill>
              </a:rPr>
              <a:t>Üstünlük belirten tokalaşma tarzı: </a:t>
            </a:r>
            <a:r>
              <a:rPr lang="tr-TR" sz="2800" dirty="0" smtClean="0">
                <a:solidFill>
                  <a:schemeClr val="tx2">
                    <a:lumMod val="50000"/>
                  </a:schemeClr>
                </a:solidFill>
              </a:rPr>
              <a:t>Avuç içleri yere bakar şekilde yapılan el sıkma şeklidir. Avuç içinin yere dönük olması, kişinin karşısındakine güçlü ve üstün olduğu izlenimini verme amacını taşır. </a:t>
            </a:r>
          </a:p>
          <a:p>
            <a:pPr marL="342900" indent="-342900">
              <a:spcBef>
                <a:spcPct val="20000"/>
              </a:spcBef>
              <a:buClr>
                <a:schemeClr val="tx1"/>
              </a:buClr>
            </a:pPr>
            <a:endParaRPr lang="tr-TR" sz="2800" dirty="0" smtClean="0">
              <a:solidFill>
                <a:schemeClr val="tx2">
                  <a:lumMod val="50000"/>
                </a:schemeClr>
              </a:solidFill>
            </a:endParaRPr>
          </a:p>
          <a:p>
            <a:pPr marL="342900" indent="-342900">
              <a:spcBef>
                <a:spcPct val="20000"/>
              </a:spcBef>
              <a:buClr>
                <a:schemeClr val="tx1"/>
              </a:buClr>
            </a:pPr>
            <a:endParaRPr lang="tr-TR" sz="2800" dirty="0" smtClean="0">
              <a:solidFill>
                <a:schemeClr val="tx2">
                  <a:lumMod val="50000"/>
                </a:schemeClr>
              </a:solidFill>
            </a:endParaRPr>
          </a:p>
          <a:p>
            <a:pPr marL="342900" indent="-342900">
              <a:spcBef>
                <a:spcPct val="20000"/>
              </a:spcBef>
              <a:buClr>
                <a:schemeClr val="tx1"/>
              </a:buClr>
            </a:pPr>
            <a:endParaRPr lang="tr-TR" sz="2800" dirty="0" smtClean="0">
              <a:solidFill>
                <a:schemeClr val="tx2">
                  <a:lumMod val="50000"/>
                </a:schemeClr>
              </a:solidFill>
            </a:endParaRPr>
          </a:p>
          <a:p>
            <a:pPr marL="342900" indent="-342900">
              <a:spcBef>
                <a:spcPct val="20000"/>
              </a:spcBef>
              <a:buClr>
                <a:schemeClr val="tx1"/>
              </a:buClr>
            </a:pPr>
            <a:r>
              <a:rPr lang="tr-TR" sz="2800" dirty="0" smtClean="0">
                <a:solidFill>
                  <a:schemeClr val="tx2">
                    <a:lumMod val="50000"/>
                  </a:schemeClr>
                </a:solidFill>
              </a:rPr>
              <a:t>	</a:t>
            </a:r>
            <a:endParaRPr lang="tr-TR" sz="2800" dirty="0" smtClean="0"/>
          </a:p>
          <a:p>
            <a:pPr marL="342900" indent="-342900">
              <a:spcBef>
                <a:spcPct val="20000"/>
              </a:spcBef>
              <a:buClr>
                <a:schemeClr val="tx1"/>
              </a:buClr>
            </a:pPr>
            <a:r>
              <a:rPr lang="tr-TR" sz="2800" dirty="0" smtClean="0">
                <a:solidFill>
                  <a:srgbClr val="FF0000"/>
                </a:solidFill>
              </a:rPr>
              <a:t>	</a:t>
            </a:r>
            <a:r>
              <a:rPr lang="tr-TR" sz="2600" dirty="0" smtClean="0">
                <a:solidFill>
                  <a:srgbClr val="FF0000"/>
                </a:solidFill>
              </a:rPr>
              <a:t>Yapılan araştırmalar üst düzey yöneticilerin büyük çoğunluğunun avuç içleri yere bakar şekilde el sıkıştıklarını ortaya koymuştur.</a:t>
            </a:r>
            <a:endParaRPr lang="tr-TR" altLang="tr-TR" sz="2600" b="1" dirty="0">
              <a:solidFill>
                <a:srgbClr val="FF0000"/>
              </a:solidFill>
            </a:endParaRPr>
          </a:p>
        </p:txBody>
      </p:sp>
      <p:pic>
        <p:nvPicPr>
          <p:cNvPr id="10242" name="Picture 2"/>
          <p:cNvPicPr>
            <a:picLocks noChangeAspect="1" noChangeArrowheads="1"/>
          </p:cNvPicPr>
          <p:nvPr/>
        </p:nvPicPr>
        <p:blipFill>
          <a:blip r:embed="rId4" cstate="print"/>
          <a:srcRect/>
          <a:stretch>
            <a:fillRect/>
          </a:stretch>
        </p:blipFill>
        <p:spPr bwMode="auto">
          <a:xfrm>
            <a:off x="5004048" y="2996952"/>
            <a:ext cx="3919711" cy="2381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Metin kutusu 5"/>
          <p:cNvSpPr txBox="1"/>
          <p:nvPr/>
        </p:nvSpPr>
        <p:spPr>
          <a:xfrm>
            <a:off x="1331640" y="332656"/>
            <a:ext cx="6048672" cy="954107"/>
          </a:xfrm>
          <a:prstGeom prst="rect">
            <a:avLst/>
          </a:prstGeom>
          <a:noFill/>
        </p:spPr>
        <p:txBody>
          <a:bodyPr wrap="square" rtlCol="0">
            <a:spAutoFit/>
          </a:bodyPr>
          <a:lstStyle/>
          <a:p>
            <a:r>
              <a:rPr lang="tr-TR" sz="2800" b="1" dirty="0" smtClean="0">
                <a:solidFill>
                  <a:srgbClr val="FF0000"/>
                </a:solidFill>
              </a:rPr>
              <a:t> İletişimde ki Amaç Uyum Sağlamaksa Eğer </a:t>
            </a:r>
          </a:p>
        </p:txBody>
      </p:sp>
      <p:pic>
        <p:nvPicPr>
          <p:cNvPr id="17410" name="Picture 2"/>
          <p:cNvPicPr>
            <a:picLocks noChangeAspect="1" noChangeArrowheads="1"/>
          </p:cNvPicPr>
          <p:nvPr/>
        </p:nvPicPr>
        <p:blipFill>
          <a:blip r:embed="rId4" cstate="print"/>
          <a:srcRect/>
          <a:stretch>
            <a:fillRect/>
          </a:stretch>
        </p:blipFill>
        <p:spPr bwMode="auto">
          <a:xfrm>
            <a:off x="742200" y="1471613"/>
            <a:ext cx="7718232" cy="490292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Tokalaşma</a:t>
            </a:r>
          </a:p>
        </p:txBody>
      </p:sp>
      <p:pic>
        <p:nvPicPr>
          <p:cNvPr id="16386" name="Picture 2"/>
          <p:cNvPicPr>
            <a:picLocks noChangeAspect="1" noChangeArrowheads="1"/>
          </p:cNvPicPr>
          <p:nvPr/>
        </p:nvPicPr>
        <p:blipFill>
          <a:blip r:embed="rId4" cstate="print"/>
          <a:srcRect/>
          <a:stretch>
            <a:fillRect/>
          </a:stretch>
        </p:blipFill>
        <p:spPr bwMode="auto">
          <a:xfrm>
            <a:off x="1035689" y="1484784"/>
            <a:ext cx="7064703" cy="488062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Tokalaşma</a:t>
            </a:r>
          </a:p>
        </p:txBody>
      </p:sp>
      <p:pic>
        <p:nvPicPr>
          <p:cNvPr id="18434" name="Picture 2"/>
          <p:cNvPicPr>
            <a:picLocks noChangeAspect="1" noChangeArrowheads="1"/>
          </p:cNvPicPr>
          <p:nvPr/>
        </p:nvPicPr>
        <p:blipFill>
          <a:blip r:embed="rId4" cstate="print"/>
          <a:srcRect/>
          <a:stretch>
            <a:fillRect/>
          </a:stretch>
        </p:blipFill>
        <p:spPr bwMode="auto">
          <a:xfrm>
            <a:off x="4998364" y="2492896"/>
            <a:ext cx="3784406" cy="3687370"/>
          </a:xfrm>
          <a:prstGeom prst="rect">
            <a:avLst/>
          </a:prstGeom>
          <a:noFill/>
          <a:ln w="9525">
            <a:noFill/>
            <a:miter lim="800000"/>
            <a:headEnd/>
            <a:tailEnd/>
          </a:ln>
        </p:spPr>
      </p:pic>
      <p:sp>
        <p:nvSpPr>
          <p:cNvPr id="15" name="14 Dikdörtgen"/>
          <p:cNvSpPr/>
          <p:nvPr/>
        </p:nvSpPr>
        <p:spPr>
          <a:xfrm>
            <a:off x="323528" y="1700808"/>
            <a:ext cx="4572000" cy="3108543"/>
          </a:xfrm>
          <a:prstGeom prst="rect">
            <a:avLst/>
          </a:prstGeom>
        </p:spPr>
        <p:txBody>
          <a:bodyPr>
            <a:spAutoFit/>
          </a:bodyPr>
          <a:lstStyle/>
          <a:p>
            <a:r>
              <a:rPr lang="tr-TR" sz="2800" dirty="0" smtClean="0">
                <a:solidFill>
                  <a:srgbClr val="FF0000"/>
                </a:solidFill>
              </a:rPr>
              <a:t>Boyun eğen tokalaşma tarzı: </a:t>
            </a:r>
            <a:r>
              <a:rPr lang="tr-TR" sz="2800" dirty="0" smtClean="0">
                <a:solidFill>
                  <a:schemeClr val="tx2">
                    <a:lumMod val="50000"/>
                  </a:schemeClr>
                </a:solidFill>
              </a:rPr>
              <a:t>Parmak uçlarının diğer kişinin avucuna bırakılarak yapılan el sıkma çeşididir. Genellikle kendisine güvensiz, çekingen ve endişeli insanlarda bu tarz görülür</a:t>
            </a:r>
            <a:endParaRPr lang="en-US" sz="2800" dirty="0">
              <a:solidFill>
                <a:schemeClr val="tx2">
                  <a:lumMod val="50000"/>
                </a:schemeClr>
              </a:solidFill>
            </a:endParaRP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Tokalaşma</a:t>
            </a:r>
          </a:p>
        </p:txBody>
      </p:sp>
      <p:sp>
        <p:nvSpPr>
          <p:cNvPr id="15" name="14 Dikdörtgen"/>
          <p:cNvSpPr/>
          <p:nvPr/>
        </p:nvSpPr>
        <p:spPr>
          <a:xfrm>
            <a:off x="323528" y="5570076"/>
            <a:ext cx="8424936" cy="523220"/>
          </a:xfrm>
          <a:prstGeom prst="rect">
            <a:avLst/>
          </a:prstGeom>
        </p:spPr>
        <p:txBody>
          <a:bodyPr wrap="square">
            <a:spAutoFit/>
          </a:bodyPr>
          <a:lstStyle/>
          <a:p>
            <a:r>
              <a:rPr lang="tr-TR" sz="2800" dirty="0" smtClean="0">
                <a:solidFill>
                  <a:srgbClr val="FF0000"/>
                </a:solidFill>
              </a:rPr>
              <a:t>Tokalaşırken koldan tutmak güven ve samimiyeti yansıtır</a:t>
            </a:r>
            <a:endParaRPr lang="en-US" sz="2800" dirty="0">
              <a:solidFill>
                <a:srgbClr val="FF0000"/>
              </a:solidFill>
            </a:endParaRPr>
          </a:p>
        </p:txBody>
      </p:sp>
      <p:pic>
        <p:nvPicPr>
          <p:cNvPr id="19458" name="Picture 2"/>
          <p:cNvPicPr>
            <a:picLocks noChangeAspect="1" noChangeArrowheads="1"/>
          </p:cNvPicPr>
          <p:nvPr/>
        </p:nvPicPr>
        <p:blipFill>
          <a:blip r:embed="rId4" cstate="print"/>
          <a:srcRect/>
          <a:stretch>
            <a:fillRect/>
          </a:stretch>
        </p:blipFill>
        <p:spPr bwMode="auto">
          <a:xfrm>
            <a:off x="323528" y="1916832"/>
            <a:ext cx="4266803" cy="32620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Metin kutusu 5"/>
          <p:cNvSpPr txBox="1"/>
          <p:nvPr/>
        </p:nvSpPr>
        <p:spPr>
          <a:xfrm>
            <a:off x="1547664" y="548680"/>
            <a:ext cx="6048672" cy="677108"/>
          </a:xfrm>
          <a:prstGeom prst="rect">
            <a:avLst/>
          </a:prstGeom>
          <a:noFill/>
        </p:spPr>
        <p:txBody>
          <a:bodyPr wrap="square" rtlCol="0">
            <a:spAutoFit/>
          </a:bodyPr>
          <a:lstStyle/>
          <a:p>
            <a:r>
              <a:rPr lang="tr-TR" sz="3800" b="1" dirty="0" smtClean="0">
                <a:solidFill>
                  <a:srgbClr val="FF0000"/>
                </a:solidFill>
              </a:rPr>
              <a:t>Eleştirel Dinleme</a:t>
            </a:r>
          </a:p>
        </p:txBody>
      </p:sp>
      <p:pic>
        <p:nvPicPr>
          <p:cNvPr id="13314" name="Picture 2"/>
          <p:cNvPicPr>
            <a:picLocks noChangeAspect="1" noChangeArrowheads="1"/>
          </p:cNvPicPr>
          <p:nvPr/>
        </p:nvPicPr>
        <p:blipFill>
          <a:blip r:embed="rId4" cstate="print"/>
          <a:srcRect/>
          <a:stretch>
            <a:fillRect/>
          </a:stretch>
        </p:blipFill>
        <p:spPr bwMode="auto">
          <a:xfrm>
            <a:off x="460753" y="1556792"/>
            <a:ext cx="7924720" cy="471921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 name="Rectangle 3"/>
          <p:cNvSpPr>
            <a:spLocks noChangeArrowheads="1"/>
          </p:cNvSpPr>
          <p:nvPr/>
        </p:nvSpPr>
        <p:spPr bwMode="auto">
          <a:xfrm>
            <a:off x="899592" y="332656"/>
            <a:ext cx="7219581" cy="1384995"/>
          </a:xfrm>
          <a:prstGeom prst="rect">
            <a:avLst/>
          </a:prstGeom>
          <a:noFill/>
          <a:ln w="9525">
            <a:noFill/>
            <a:miter lim="800000"/>
            <a:headEnd/>
            <a:tailEnd/>
          </a:ln>
        </p:spPr>
        <p:txBody>
          <a:bodyPr wrap="square">
            <a:spAutoFit/>
          </a:bodyPr>
          <a:lstStyle/>
          <a:p>
            <a:pPr algn="ctr"/>
            <a:r>
              <a:rPr lang="tr-TR" altLang="tr-TR" sz="2800" dirty="0">
                <a:solidFill>
                  <a:srgbClr val="FF0000"/>
                </a:solidFill>
                <a:latin typeface="Arial" charset="0"/>
              </a:rPr>
              <a:t>Ne söylediğiniz değil, nasıl söylediğiniz önemlidir."</a:t>
            </a:r>
            <a:br>
              <a:rPr lang="tr-TR" altLang="tr-TR" sz="2800" dirty="0">
                <a:solidFill>
                  <a:srgbClr val="FF0000"/>
                </a:solidFill>
                <a:latin typeface="Arial" charset="0"/>
              </a:rPr>
            </a:br>
            <a:endParaRPr lang="tr-TR" altLang="tr-TR" sz="2800" dirty="0">
              <a:solidFill>
                <a:srgbClr val="FF0000"/>
              </a:solidFill>
              <a:latin typeface="Arial" charset="0"/>
            </a:endParaRPr>
          </a:p>
        </p:txBody>
      </p:sp>
      <p:pic>
        <p:nvPicPr>
          <p:cNvPr id="18" name="Picture 4" descr="Yaya"/>
          <p:cNvPicPr>
            <a:picLocks noChangeAspect="1" noChangeArrowheads="1"/>
          </p:cNvPicPr>
          <p:nvPr/>
        </p:nvPicPr>
        <p:blipFill>
          <a:blip r:embed="rId4" cstate="print"/>
          <a:srcRect/>
          <a:stretch>
            <a:fillRect/>
          </a:stretch>
        </p:blipFill>
        <p:spPr bwMode="auto">
          <a:xfrm>
            <a:off x="1259632" y="1916183"/>
            <a:ext cx="6192688" cy="41289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2" name="Picture 7" descr="casabierta3"/>
          <p:cNvPicPr>
            <a:picLocks noChangeAspect="1" noChangeArrowheads="1"/>
          </p:cNvPicPr>
          <p:nvPr/>
        </p:nvPicPr>
        <p:blipFill>
          <a:blip r:embed="rId4" cstate="print"/>
          <a:srcRect/>
          <a:stretch>
            <a:fillRect/>
          </a:stretch>
        </p:blipFill>
        <p:spPr>
          <a:xfrm>
            <a:off x="990600" y="1905000"/>
            <a:ext cx="3067050" cy="3276600"/>
          </a:xfrm>
          <a:prstGeom prst="rect">
            <a:avLst/>
          </a:prstGeom>
          <a:solidFill>
            <a:schemeClr val="bg1">
              <a:lumMod val="75000"/>
              <a:alpha val="31000"/>
            </a:schemeClr>
          </a:solidFill>
          <a:effectLst>
            <a:outerShdw blurRad="292100" dist="139700" dir="2700000" algn="tl" rotWithShape="0">
              <a:srgbClr val="333333">
                <a:alpha val="65000"/>
              </a:srgbClr>
            </a:outerShdw>
          </a:effectLst>
        </p:spPr>
      </p:pic>
      <p:sp>
        <p:nvSpPr>
          <p:cNvPr id="15" name="AutoShape 5"/>
          <p:cNvSpPr>
            <a:spLocks noChangeArrowheads="1"/>
          </p:cNvSpPr>
          <p:nvPr/>
        </p:nvSpPr>
        <p:spPr bwMode="auto">
          <a:xfrm>
            <a:off x="5181600" y="1752600"/>
            <a:ext cx="2667000" cy="2438400"/>
          </a:xfrm>
          <a:prstGeom prst="roundRect">
            <a:avLst>
              <a:gd name="adj" fmla="val 16667"/>
            </a:avLst>
          </a:prstGeom>
          <a:gradFill>
            <a:gsLst>
              <a:gs pos="0">
                <a:schemeClr val="accent6">
                  <a:lumMod val="75000"/>
                </a:schemeClr>
              </a:gs>
              <a:gs pos="80000">
                <a:schemeClr val="accent6">
                  <a:shade val="93000"/>
                  <a:satMod val="130000"/>
                </a:schemeClr>
              </a:gs>
              <a:gs pos="100000">
                <a:schemeClr val="accent6">
                  <a:shade val="94000"/>
                  <a:satMod val="135000"/>
                </a:schemeClr>
              </a:gs>
            </a:gsLst>
          </a:gradFill>
          <a:ln>
            <a:headEnd/>
            <a:tailEnd/>
          </a:ln>
          <a:effectLst>
            <a:outerShdw blurRad="40000" dist="23000" dir="5400000" rotWithShape="0">
              <a:srgbClr val="000000"/>
            </a:outerShdw>
          </a:effectLst>
        </p:spPr>
        <p:style>
          <a:lnRef idx="0">
            <a:schemeClr val="accent6"/>
          </a:lnRef>
          <a:fillRef idx="3">
            <a:schemeClr val="accent6"/>
          </a:fillRef>
          <a:effectRef idx="3">
            <a:schemeClr val="accent6"/>
          </a:effectRef>
          <a:fontRef idx="minor">
            <a:schemeClr val="lt1"/>
          </a:fontRef>
        </p:style>
        <p:txBody>
          <a:bodyPr wrap="none" anchor="ctr"/>
          <a:lstStyle/>
          <a:p>
            <a:pPr eaLnBrk="1" hangingPunct="1">
              <a:buFont typeface="Wingdings" pitchFamily="2" charset="2"/>
              <a:buChar char="q"/>
              <a:defRPr/>
            </a:pPr>
            <a:r>
              <a:rPr lang="tr-TR" b="1" dirty="0"/>
              <a:t> </a:t>
            </a:r>
            <a:r>
              <a:rPr lang="en-US" sz="2400" b="1" dirty="0"/>
              <a:t>Umursanmak</a:t>
            </a:r>
          </a:p>
          <a:p>
            <a:pPr eaLnBrk="1" hangingPunct="1">
              <a:buFont typeface="Wingdings" pitchFamily="2" charset="2"/>
              <a:buChar char="q"/>
              <a:defRPr/>
            </a:pPr>
            <a:r>
              <a:rPr lang="en-US" sz="2400" dirty="0"/>
              <a:t> </a:t>
            </a:r>
            <a:r>
              <a:rPr lang="en-US" sz="2400" b="1" dirty="0"/>
              <a:t>Kabul gormek</a:t>
            </a:r>
          </a:p>
          <a:p>
            <a:pPr eaLnBrk="1" hangingPunct="1">
              <a:buFont typeface="Wingdings" pitchFamily="2" charset="2"/>
              <a:buChar char="q"/>
              <a:defRPr/>
            </a:pPr>
            <a:r>
              <a:rPr lang="en-US" sz="2400" dirty="0"/>
              <a:t> </a:t>
            </a:r>
            <a:r>
              <a:rPr lang="en-US" sz="2400" b="1" dirty="0"/>
              <a:t>Değerli olmak</a:t>
            </a:r>
          </a:p>
          <a:p>
            <a:pPr eaLnBrk="1" hangingPunct="1">
              <a:buFont typeface="Wingdings" pitchFamily="2" charset="2"/>
              <a:buChar char="q"/>
              <a:defRPr/>
            </a:pPr>
            <a:r>
              <a:rPr lang="en-US" sz="2400" dirty="0"/>
              <a:t> </a:t>
            </a:r>
            <a:r>
              <a:rPr lang="en-US" sz="2400" b="1" dirty="0"/>
              <a:t>Yeterlilik</a:t>
            </a:r>
          </a:p>
          <a:p>
            <a:pPr eaLnBrk="1" hangingPunct="1">
              <a:buFont typeface="Wingdings" pitchFamily="2" charset="2"/>
              <a:buChar char="q"/>
              <a:defRPr/>
            </a:pPr>
            <a:r>
              <a:rPr lang="en-US" sz="2400" dirty="0"/>
              <a:t> </a:t>
            </a:r>
            <a:r>
              <a:rPr lang="en-US" sz="2400" b="1" dirty="0"/>
              <a:t>Sevilmek vb…</a:t>
            </a:r>
            <a:endParaRPr lang="en-US" sz="2400" b="1" dirty="0">
              <a:solidFill>
                <a:schemeClr val="bg1"/>
              </a:solidFill>
            </a:endParaRPr>
          </a:p>
        </p:txBody>
      </p:sp>
      <p:sp>
        <p:nvSpPr>
          <p:cNvPr id="16" name="15 Dikdörtgen"/>
          <p:cNvSpPr/>
          <p:nvPr/>
        </p:nvSpPr>
        <p:spPr>
          <a:xfrm>
            <a:off x="5105400" y="4495800"/>
            <a:ext cx="3352800" cy="519113"/>
          </a:xfrm>
          <a:prstGeom prst="rect">
            <a:avLst/>
          </a:prstGeom>
        </p:spPr>
        <p:txBody>
          <a:bodyPr>
            <a:spAutoFit/>
          </a:bodyPr>
          <a:lstStyle/>
          <a:p>
            <a:pPr eaLnBrk="1" hangingPunct="1">
              <a:defRPr/>
            </a:pPr>
            <a:r>
              <a:rPr lang="en-US" sz="2800" b="1" dirty="0">
                <a:solidFill>
                  <a:schemeClr val="tx2">
                    <a:lumMod val="60000"/>
                    <a:lumOff val="40000"/>
                  </a:schemeClr>
                </a:solidFill>
                <a:effectLst>
                  <a:outerShdw blurRad="38100" dist="38100" dir="2700000" algn="tl">
                    <a:srgbClr val="000000">
                      <a:alpha val="43137"/>
                    </a:srgbClr>
                  </a:outerShdw>
                </a:effectLst>
                <a:latin typeface="Arial Black" pitchFamily="34" charset="0"/>
              </a:rPr>
              <a:t>Varolmak icin…</a:t>
            </a:r>
            <a:endParaRPr lang="en-US" sz="2800" dirty="0">
              <a:solidFill>
                <a:schemeClr val="tx2">
                  <a:lumMod val="60000"/>
                  <a:lumOff val="40000"/>
                </a:schemeClr>
              </a:solidFill>
              <a:effectLst>
                <a:outerShdw blurRad="38100" dist="38100" dir="2700000" algn="tl">
                  <a:srgbClr val="000000">
                    <a:alpha val="43137"/>
                  </a:srgbClr>
                </a:outerShdw>
              </a:effectLst>
              <a:latin typeface="Arial Black" pitchFamily="34" charset="0"/>
            </a:endParaRPr>
          </a:p>
        </p:txBody>
      </p:sp>
      <p:sp>
        <p:nvSpPr>
          <p:cNvPr id="18" name="Metin kutusu 5"/>
          <p:cNvSpPr txBox="1"/>
          <p:nvPr/>
        </p:nvSpPr>
        <p:spPr>
          <a:xfrm>
            <a:off x="1331640" y="745540"/>
            <a:ext cx="6048672" cy="523220"/>
          </a:xfrm>
          <a:prstGeom prst="rect">
            <a:avLst/>
          </a:prstGeom>
          <a:noFill/>
        </p:spPr>
        <p:txBody>
          <a:bodyPr wrap="square" rtlCol="0">
            <a:spAutoFit/>
          </a:bodyPr>
          <a:lstStyle/>
          <a:p>
            <a:r>
              <a:rPr lang="tr-TR" sz="2800" b="1" dirty="0" smtClean="0">
                <a:solidFill>
                  <a:srgbClr val="FF0000"/>
                </a:solidFill>
              </a:rPr>
              <a:t> Neden İletişim Kurarız?</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8" name="Metin kutusu 5"/>
          <p:cNvSpPr txBox="1"/>
          <p:nvPr/>
        </p:nvSpPr>
        <p:spPr>
          <a:xfrm>
            <a:off x="1331640" y="332656"/>
            <a:ext cx="6048672" cy="954107"/>
          </a:xfrm>
          <a:prstGeom prst="rect">
            <a:avLst/>
          </a:prstGeom>
          <a:noFill/>
        </p:spPr>
        <p:txBody>
          <a:bodyPr wrap="square" rtlCol="0">
            <a:spAutoFit/>
          </a:bodyPr>
          <a:lstStyle/>
          <a:p>
            <a:r>
              <a:rPr lang="tr-TR" sz="2800" b="1" dirty="0" smtClean="0">
                <a:solidFill>
                  <a:srgbClr val="FF0000"/>
                </a:solidFill>
              </a:rPr>
              <a:t> İletişimde Anlaşmayı Kolaylaştıran Unsurlar</a:t>
            </a:r>
          </a:p>
        </p:txBody>
      </p:sp>
      <p:sp>
        <p:nvSpPr>
          <p:cNvPr id="17" name="16 Dikdörtgen"/>
          <p:cNvSpPr/>
          <p:nvPr/>
        </p:nvSpPr>
        <p:spPr>
          <a:xfrm>
            <a:off x="467544" y="1772816"/>
            <a:ext cx="5832648" cy="2677656"/>
          </a:xfrm>
          <a:prstGeom prst="rect">
            <a:avLst/>
          </a:prstGeom>
        </p:spPr>
        <p:txBody>
          <a:bodyPr wrap="square">
            <a:spAutoFit/>
          </a:bodyPr>
          <a:lstStyle/>
          <a:p>
            <a:pPr>
              <a:lnSpc>
                <a:spcPct val="150000"/>
              </a:lnSpc>
              <a:defRPr/>
            </a:pPr>
            <a:r>
              <a:rPr lang="tr-TR" sz="2800" dirty="0" smtClean="0">
                <a:solidFill>
                  <a:schemeClr val="accent1">
                    <a:lumMod val="50000"/>
                  </a:schemeClr>
                </a:solidFill>
              </a:rPr>
              <a:t>İletişimde </a:t>
            </a:r>
            <a:r>
              <a:rPr lang="tr-TR" sz="2800" b="1" dirty="0" smtClean="0">
                <a:solidFill>
                  <a:schemeClr val="accent1">
                    <a:lumMod val="50000"/>
                  </a:schemeClr>
                </a:solidFill>
                <a:effectLst>
                  <a:outerShdw blurRad="38100" dist="38100" dir="2700000" algn="tl">
                    <a:srgbClr val="C0C0C0"/>
                  </a:outerShdw>
                </a:effectLst>
              </a:rPr>
              <a:t>ilk dakika</a:t>
            </a:r>
            <a:r>
              <a:rPr lang="tr-TR" sz="2800" dirty="0" smtClean="0">
                <a:solidFill>
                  <a:schemeClr val="accent1">
                    <a:lumMod val="50000"/>
                  </a:schemeClr>
                </a:solidFill>
              </a:rPr>
              <a:t> önemlidir.</a:t>
            </a:r>
          </a:p>
          <a:p>
            <a:pPr>
              <a:lnSpc>
                <a:spcPct val="150000"/>
              </a:lnSpc>
              <a:defRPr/>
            </a:pPr>
            <a:r>
              <a:rPr lang="tr-TR" sz="2800" dirty="0" smtClean="0">
                <a:solidFill>
                  <a:schemeClr val="accent1">
                    <a:lumMod val="50000"/>
                  </a:schemeClr>
                </a:solidFill>
              </a:rPr>
              <a:t>İletişim, </a:t>
            </a:r>
            <a:r>
              <a:rPr lang="tr-TR" sz="2800" b="1" dirty="0" smtClean="0">
                <a:solidFill>
                  <a:schemeClr val="accent1">
                    <a:lumMod val="50000"/>
                  </a:schemeClr>
                </a:solidFill>
                <a:effectLst>
                  <a:outerShdw blurRad="38100" dist="38100" dir="2700000" algn="tl">
                    <a:srgbClr val="C0C0C0"/>
                  </a:outerShdw>
                </a:effectLst>
              </a:rPr>
              <a:t>bilgi alışverişi</a:t>
            </a:r>
            <a:r>
              <a:rPr lang="tr-TR" sz="2800" dirty="0" smtClean="0">
                <a:solidFill>
                  <a:schemeClr val="accent1">
                    <a:lumMod val="50000"/>
                  </a:schemeClr>
                </a:solidFill>
              </a:rPr>
              <a:t> değildir.</a:t>
            </a:r>
          </a:p>
          <a:p>
            <a:pPr>
              <a:lnSpc>
                <a:spcPct val="150000"/>
              </a:lnSpc>
              <a:defRPr/>
            </a:pPr>
            <a:r>
              <a:rPr lang="tr-TR" sz="2800" dirty="0" smtClean="0">
                <a:solidFill>
                  <a:schemeClr val="accent1">
                    <a:lumMod val="50000"/>
                  </a:schemeClr>
                </a:solidFill>
              </a:rPr>
              <a:t>İletişim,kişiye değil,</a:t>
            </a:r>
            <a:r>
              <a:rPr lang="tr-TR" sz="2800" b="1" dirty="0" smtClean="0">
                <a:solidFill>
                  <a:schemeClr val="accent1">
                    <a:lumMod val="50000"/>
                  </a:schemeClr>
                </a:solidFill>
                <a:effectLst>
                  <a:outerShdw blurRad="38100" dist="38100" dir="2700000" algn="tl">
                    <a:srgbClr val="C0C0C0"/>
                  </a:outerShdw>
                </a:effectLst>
              </a:rPr>
              <a:t>kişiyle</a:t>
            </a:r>
            <a:r>
              <a:rPr lang="tr-TR" sz="2800" dirty="0" smtClean="0">
                <a:solidFill>
                  <a:schemeClr val="accent1">
                    <a:lumMod val="50000"/>
                  </a:schemeClr>
                </a:solidFill>
              </a:rPr>
              <a:t> yapılır.</a:t>
            </a:r>
          </a:p>
          <a:p>
            <a:pPr>
              <a:lnSpc>
                <a:spcPct val="150000"/>
              </a:lnSpc>
              <a:defRPr/>
            </a:pPr>
            <a:r>
              <a:rPr lang="tr-TR" sz="2800" dirty="0" smtClean="0">
                <a:solidFill>
                  <a:schemeClr val="accent1">
                    <a:lumMod val="50000"/>
                  </a:schemeClr>
                </a:solidFill>
              </a:rPr>
              <a:t>İletişim bir </a:t>
            </a:r>
            <a:r>
              <a:rPr lang="tr-TR" sz="2800" b="1" dirty="0" smtClean="0">
                <a:solidFill>
                  <a:schemeClr val="accent1">
                    <a:lumMod val="50000"/>
                  </a:schemeClr>
                </a:solidFill>
                <a:effectLst>
                  <a:outerShdw blurRad="38100" dist="38100" dir="2700000" algn="tl">
                    <a:srgbClr val="C0C0C0"/>
                  </a:outerShdw>
                </a:effectLst>
              </a:rPr>
              <a:t>bütündür</a:t>
            </a:r>
            <a:r>
              <a:rPr lang="tr-TR" sz="2800" dirty="0" smtClean="0">
                <a:solidFill>
                  <a:schemeClr val="accent1">
                    <a:lumMod val="50000"/>
                  </a:schemeClr>
                </a:solidFill>
              </a:rPr>
              <a:t>.</a:t>
            </a:r>
            <a:endParaRPr lang="en-US" sz="2800" dirty="0" smtClean="0">
              <a:solidFill>
                <a:schemeClr val="accent1">
                  <a:lumMod val="50000"/>
                </a:schemeClr>
              </a:solidFill>
            </a:endParaRPr>
          </a:p>
        </p:txBody>
      </p:sp>
      <p:pic>
        <p:nvPicPr>
          <p:cNvPr id="457730" name="Picture 2" descr="etkili iletişim teknikleri ile ilgili görsel sonucu"/>
          <p:cNvPicPr>
            <a:picLocks noChangeAspect="1" noChangeArrowheads="1"/>
          </p:cNvPicPr>
          <p:nvPr/>
        </p:nvPicPr>
        <p:blipFill>
          <a:blip r:embed="rId4" cstate="print"/>
          <a:srcRect/>
          <a:stretch>
            <a:fillRect/>
          </a:stretch>
        </p:blipFill>
        <p:spPr bwMode="auto">
          <a:xfrm>
            <a:off x="4283968" y="3789040"/>
            <a:ext cx="4253880" cy="23928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indir.png"/>
          <p:cNvPicPr>
            <a:picLocks noChangeAspect="1" noChangeArrowheads="1"/>
          </p:cNvPicPr>
          <p:nvPr/>
        </p:nvPicPr>
        <p:blipFill>
          <a:blip r:embed="rId3" cstate="print"/>
          <a:srcRect/>
          <a:stretch>
            <a:fillRect/>
          </a:stretch>
        </p:blipFill>
        <p:spPr bwMode="auto">
          <a:xfrm>
            <a:off x="467544" y="332656"/>
            <a:ext cx="936104" cy="936104"/>
          </a:xfrm>
          <a:prstGeom prst="rect">
            <a:avLst/>
          </a:prstGeom>
          <a:noFill/>
        </p:spPr>
      </p:pic>
      <p:cxnSp>
        <p:nvCxnSpPr>
          <p:cNvPr id="7" name="6 Düz Bağlayıcı"/>
          <p:cNvCxnSpPr/>
          <p:nvPr/>
        </p:nvCxnSpPr>
        <p:spPr>
          <a:xfrm>
            <a:off x="323528" y="1268760"/>
            <a:ext cx="8604000" cy="0"/>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10" name="9 Düz Bağlayıcı"/>
          <p:cNvCxnSpPr/>
          <p:nvPr/>
        </p:nvCxnSpPr>
        <p:spPr>
          <a:xfrm>
            <a:off x="323528" y="1421160"/>
            <a:ext cx="860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323528" y="6444952"/>
            <a:ext cx="8604000"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13 Düz Bağlayıcı"/>
          <p:cNvCxnSpPr/>
          <p:nvPr/>
        </p:nvCxnSpPr>
        <p:spPr>
          <a:xfrm>
            <a:off x="323528" y="6597352"/>
            <a:ext cx="8604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6546" name="AutoShape 2"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6548" name="AutoShape 4" descr="yönte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6786" name="AutoShape 2" descr="F:\%C3%96%C4%9ERET%C4%B0M %C4%B0LKE VE Y%C3%96NTEMLER%C4%B0 - ppt indir_files\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8" name="Metin kutusu 5"/>
          <p:cNvSpPr txBox="1"/>
          <p:nvPr/>
        </p:nvSpPr>
        <p:spPr>
          <a:xfrm>
            <a:off x="1331640" y="745540"/>
            <a:ext cx="6048672" cy="523220"/>
          </a:xfrm>
          <a:prstGeom prst="rect">
            <a:avLst/>
          </a:prstGeom>
          <a:noFill/>
        </p:spPr>
        <p:txBody>
          <a:bodyPr wrap="square" rtlCol="0">
            <a:spAutoFit/>
          </a:bodyPr>
          <a:lstStyle/>
          <a:p>
            <a:r>
              <a:rPr lang="tr-TR" sz="2800" b="1" dirty="0" smtClean="0">
                <a:solidFill>
                  <a:srgbClr val="FF0000"/>
                </a:solidFill>
              </a:rPr>
              <a:t> Etkili İletişimin Yararları </a:t>
            </a:r>
          </a:p>
        </p:txBody>
      </p:sp>
      <p:sp>
        <p:nvSpPr>
          <p:cNvPr id="15" name="14 Dikdörtgen"/>
          <p:cNvSpPr/>
          <p:nvPr/>
        </p:nvSpPr>
        <p:spPr>
          <a:xfrm>
            <a:off x="395536" y="1700808"/>
            <a:ext cx="4572000" cy="3831818"/>
          </a:xfrm>
          <a:prstGeom prst="rect">
            <a:avLst/>
          </a:prstGeom>
        </p:spPr>
        <p:txBody>
          <a:bodyPr>
            <a:spAutoFit/>
          </a:bodyPr>
          <a:lstStyle/>
          <a:p>
            <a:pPr>
              <a:lnSpc>
                <a:spcPct val="90000"/>
              </a:lnSpc>
            </a:pPr>
            <a:r>
              <a:rPr lang="tr-TR" altLang="tr-TR" dirty="0" smtClean="0"/>
              <a:t> 	</a:t>
            </a:r>
          </a:p>
          <a:p>
            <a:pPr>
              <a:lnSpc>
                <a:spcPct val="90000"/>
              </a:lnSpc>
            </a:pPr>
            <a:r>
              <a:rPr lang="tr-TR" altLang="tr-TR" sz="2800" dirty="0" smtClean="0">
                <a:solidFill>
                  <a:schemeClr val="accent1">
                    <a:lumMod val="50000"/>
                  </a:schemeClr>
                </a:solidFill>
              </a:rPr>
              <a:t>İç huzuru</a:t>
            </a:r>
          </a:p>
          <a:p>
            <a:pPr>
              <a:lnSpc>
                <a:spcPct val="90000"/>
              </a:lnSpc>
            </a:pPr>
            <a:r>
              <a:rPr lang="tr-TR" altLang="tr-TR" sz="2800" dirty="0" smtClean="0">
                <a:solidFill>
                  <a:schemeClr val="accent1">
                    <a:lumMod val="50000"/>
                  </a:schemeClr>
                </a:solidFill>
              </a:rPr>
              <a:t>Öz güven</a:t>
            </a:r>
          </a:p>
          <a:p>
            <a:pPr>
              <a:lnSpc>
                <a:spcPct val="90000"/>
              </a:lnSpc>
            </a:pPr>
            <a:r>
              <a:rPr lang="tr-TR" altLang="tr-TR" sz="2800" dirty="0" smtClean="0">
                <a:solidFill>
                  <a:schemeClr val="accent1">
                    <a:lumMod val="50000"/>
                  </a:schemeClr>
                </a:solidFill>
              </a:rPr>
              <a:t>Tatmin duygusu</a:t>
            </a:r>
          </a:p>
          <a:p>
            <a:pPr>
              <a:lnSpc>
                <a:spcPct val="90000"/>
              </a:lnSpc>
            </a:pPr>
            <a:r>
              <a:rPr lang="tr-TR" altLang="tr-TR" sz="2800" dirty="0" smtClean="0">
                <a:solidFill>
                  <a:schemeClr val="accent1">
                    <a:lumMod val="50000"/>
                  </a:schemeClr>
                </a:solidFill>
              </a:rPr>
              <a:t>Psikolojik rahatlama</a:t>
            </a:r>
          </a:p>
          <a:p>
            <a:pPr>
              <a:lnSpc>
                <a:spcPct val="90000"/>
              </a:lnSpc>
            </a:pPr>
            <a:r>
              <a:rPr lang="tr-TR" altLang="tr-TR" sz="2800" dirty="0" smtClean="0">
                <a:solidFill>
                  <a:schemeClr val="accent1">
                    <a:lumMod val="50000"/>
                  </a:schemeClr>
                </a:solidFill>
              </a:rPr>
              <a:t>Etkileyicilik</a:t>
            </a:r>
          </a:p>
          <a:p>
            <a:pPr>
              <a:lnSpc>
                <a:spcPct val="90000"/>
              </a:lnSpc>
            </a:pPr>
            <a:r>
              <a:rPr lang="tr-TR" altLang="tr-TR" sz="2800" dirty="0" smtClean="0">
                <a:solidFill>
                  <a:schemeClr val="accent1">
                    <a:lumMod val="50000"/>
                  </a:schemeClr>
                </a:solidFill>
              </a:rPr>
              <a:t>Samimiyet</a:t>
            </a:r>
          </a:p>
          <a:p>
            <a:pPr>
              <a:lnSpc>
                <a:spcPct val="90000"/>
              </a:lnSpc>
            </a:pPr>
            <a:r>
              <a:rPr lang="tr-TR" altLang="tr-TR" sz="2800" dirty="0" smtClean="0">
                <a:solidFill>
                  <a:schemeClr val="accent1">
                    <a:lumMod val="50000"/>
                  </a:schemeClr>
                </a:solidFill>
              </a:rPr>
              <a:t>İkna kabiliyeti</a:t>
            </a:r>
          </a:p>
          <a:p>
            <a:pPr>
              <a:lnSpc>
                <a:spcPct val="90000"/>
              </a:lnSpc>
            </a:pPr>
            <a:r>
              <a:rPr lang="tr-TR" altLang="tr-TR" sz="2800" dirty="0" smtClean="0">
                <a:solidFill>
                  <a:schemeClr val="accent1">
                    <a:lumMod val="50000"/>
                  </a:schemeClr>
                </a:solidFill>
              </a:rPr>
              <a:t>Hoşgörü </a:t>
            </a:r>
            <a:endParaRPr lang="tr-TR" altLang="tr-TR" sz="2800" dirty="0" smtClean="0">
              <a:solidFill>
                <a:schemeClr val="accent1">
                  <a:lumMod val="50000"/>
                </a:schemeClr>
              </a:solidFill>
              <a:sym typeface="Marlett" pitchFamily="2" charset="2"/>
            </a:endParaRPr>
          </a:p>
          <a:p>
            <a:pPr>
              <a:lnSpc>
                <a:spcPct val="90000"/>
              </a:lnSpc>
            </a:pPr>
            <a:endParaRPr lang="tr-TR" altLang="tr-TR" sz="2800" dirty="0" smtClean="0">
              <a:solidFill>
                <a:schemeClr val="accent1">
                  <a:lumMod val="50000"/>
                </a:schemeClr>
              </a:solidFill>
            </a:endParaRPr>
          </a:p>
        </p:txBody>
      </p:sp>
      <p:sp>
        <p:nvSpPr>
          <p:cNvPr id="16" name="15 Dikdörtgen"/>
          <p:cNvSpPr/>
          <p:nvPr/>
        </p:nvSpPr>
        <p:spPr>
          <a:xfrm>
            <a:off x="4176464" y="1962471"/>
            <a:ext cx="4572000" cy="3194721"/>
          </a:xfrm>
          <a:prstGeom prst="rect">
            <a:avLst/>
          </a:prstGeom>
        </p:spPr>
        <p:txBody>
          <a:bodyPr>
            <a:spAutoFit/>
          </a:bodyPr>
          <a:lstStyle/>
          <a:p>
            <a:pPr>
              <a:lnSpc>
                <a:spcPct val="90000"/>
              </a:lnSpc>
            </a:pPr>
            <a:r>
              <a:rPr lang="tr-TR" altLang="tr-TR" sz="2800" dirty="0" smtClean="0">
                <a:solidFill>
                  <a:schemeClr val="accent1">
                    <a:lumMod val="50000"/>
                  </a:schemeClr>
                </a:solidFill>
              </a:rPr>
              <a:t>Sevecenlik</a:t>
            </a:r>
          </a:p>
          <a:p>
            <a:pPr>
              <a:lnSpc>
                <a:spcPct val="90000"/>
              </a:lnSpc>
            </a:pPr>
            <a:r>
              <a:rPr lang="tr-TR" altLang="tr-TR" sz="2800" dirty="0" smtClean="0">
                <a:solidFill>
                  <a:schemeClr val="accent1">
                    <a:lumMod val="50000"/>
                  </a:schemeClr>
                </a:solidFill>
              </a:rPr>
              <a:t>Tutarlılık</a:t>
            </a:r>
          </a:p>
          <a:p>
            <a:pPr>
              <a:lnSpc>
                <a:spcPct val="90000"/>
              </a:lnSpc>
              <a:defRPr/>
            </a:pPr>
            <a:r>
              <a:rPr lang="tr-TR" sz="2800" dirty="0" smtClean="0">
                <a:solidFill>
                  <a:schemeClr val="accent1">
                    <a:lumMod val="50000"/>
                  </a:schemeClr>
                </a:solidFill>
              </a:rPr>
              <a:t>Erdemlilik</a:t>
            </a:r>
          </a:p>
          <a:p>
            <a:pPr>
              <a:lnSpc>
                <a:spcPct val="90000"/>
              </a:lnSpc>
              <a:defRPr/>
            </a:pPr>
            <a:r>
              <a:rPr lang="tr-TR" sz="2800" dirty="0" smtClean="0">
                <a:solidFill>
                  <a:schemeClr val="accent1">
                    <a:lumMod val="50000"/>
                  </a:schemeClr>
                </a:solidFill>
              </a:rPr>
              <a:t>Saygınlık</a:t>
            </a:r>
          </a:p>
          <a:p>
            <a:pPr>
              <a:lnSpc>
                <a:spcPct val="90000"/>
              </a:lnSpc>
              <a:defRPr/>
            </a:pPr>
            <a:r>
              <a:rPr lang="tr-TR" sz="2800" dirty="0" smtClean="0">
                <a:solidFill>
                  <a:schemeClr val="accent1">
                    <a:lumMod val="50000"/>
                  </a:schemeClr>
                </a:solidFill>
                <a:sym typeface="Marlett" pitchFamily="2" charset="2"/>
              </a:rPr>
              <a:t>Toplumsal </a:t>
            </a:r>
            <a:r>
              <a:rPr lang="tr-TR" sz="2800" dirty="0" smtClean="0">
                <a:solidFill>
                  <a:schemeClr val="accent1">
                    <a:lumMod val="50000"/>
                  </a:schemeClr>
                </a:solidFill>
              </a:rPr>
              <a:t>Statü </a:t>
            </a:r>
          </a:p>
          <a:p>
            <a:pPr>
              <a:lnSpc>
                <a:spcPct val="90000"/>
              </a:lnSpc>
              <a:defRPr/>
            </a:pPr>
            <a:r>
              <a:rPr lang="tr-TR" sz="2800" dirty="0" smtClean="0">
                <a:solidFill>
                  <a:schemeClr val="accent1">
                    <a:lumMod val="50000"/>
                  </a:schemeClr>
                </a:solidFill>
              </a:rPr>
              <a:t>Mevki ve Makam</a:t>
            </a:r>
            <a:endParaRPr lang="tr-TR" sz="2800" dirty="0" smtClean="0">
              <a:solidFill>
                <a:schemeClr val="accent1">
                  <a:lumMod val="50000"/>
                </a:schemeClr>
              </a:solidFill>
              <a:sym typeface="Marlett" pitchFamily="2" charset="2"/>
            </a:endParaRPr>
          </a:p>
          <a:p>
            <a:pPr>
              <a:lnSpc>
                <a:spcPct val="90000"/>
              </a:lnSpc>
              <a:defRPr/>
            </a:pPr>
            <a:r>
              <a:rPr lang="tr-TR" sz="2800" dirty="0" smtClean="0">
                <a:solidFill>
                  <a:schemeClr val="accent1">
                    <a:lumMod val="50000"/>
                  </a:schemeClr>
                </a:solidFill>
              </a:rPr>
              <a:t>Geniş bir çevre</a:t>
            </a:r>
            <a:r>
              <a:rPr lang="tr-TR" sz="2800" dirty="0" smtClean="0">
                <a:solidFill>
                  <a:schemeClr val="accent1">
                    <a:lumMod val="50000"/>
                  </a:schemeClr>
                </a:solidFill>
                <a:sym typeface="Marlett" pitchFamily="2" charset="2"/>
              </a:rPr>
              <a:t>   </a:t>
            </a:r>
          </a:p>
          <a:p>
            <a:pPr>
              <a:lnSpc>
                <a:spcPct val="90000"/>
              </a:lnSpc>
              <a:defRPr/>
            </a:pPr>
            <a:r>
              <a:rPr lang="tr-TR" sz="2800" dirty="0" smtClean="0">
                <a:solidFill>
                  <a:schemeClr val="accent1">
                    <a:lumMod val="50000"/>
                  </a:schemeClr>
                </a:solidFill>
                <a:sym typeface="Marlett" pitchFamily="2" charset="2"/>
              </a:rPr>
              <a:t>Huzur, </a:t>
            </a:r>
            <a:r>
              <a:rPr lang="tr-TR" sz="2800" dirty="0" smtClean="0">
                <a:solidFill>
                  <a:schemeClr val="accent1">
                    <a:lumMod val="50000"/>
                  </a:schemeClr>
                </a:solidFill>
              </a:rPr>
              <a:t>Mutluluk</a:t>
            </a:r>
            <a:r>
              <a:rPr lang="tr-TR" sz="2800" dirty="0" smtClean="0">
                <a:solidFill>
                  <a:schemeClr val="accent1">
                    <a:lumMod val="50000"/>
                  </a:schemeClr>
                </a:solidFill>
                <a:sym typeface="Marlett" pitchFamily="2" charset="2"/>
              </a:rPr>
              <a:t> </a:t>
            </a:r>
            <a:r>
              <a:rPr lang="tr-TR" sz="2800" dirty="0" smtClean="0">
                <a:solidFill>
                  <a:schemeClr val="accent1">
                    <a:lumMod val="50000"/>
                  </a:schemeClr>
                </a:solidFill>
              </a:rPr>
              <a:t>ve</a:t>
            </a:r>
            <a:r>
              <a:rPr lang="tr-TR" sz="2800" dirty="0" smtClean="0">
                <a:solidFill>
                  <a:schemeClr val="accent1">
                    <a:lumMod val="50000"/>
                  </a:schemeClr>
                </a:solidFill>
                <a:sym typeface="Marlett" pitchFamily="2" charset="2"/>
              </a:rPr>
              <a:t> </a:t>
            </a:r>
            <a:r>
              <a:rPr lang="tr-TR" sz="2800" dirty="0" smtClean="0">
                <a:solidFill>
                  <a:schemeClr val="accent1">
                    <a:lumMod val="50000"/>
                  </a:schemeClr>
                </a:solidFill>
              </a:rPr>
              <a:t>Başarı...</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9130</TotalTime>
  <Words>1037</Words>
  <Application>Microsoft Office PowerPoint</Application>
  <PresentationFormat>Ekran Gösterisi (4:3)</PresentationFormat>
  <Paragraphs>378</Paragraphs>
  <Slides>64</Slides>
  <Notes>64</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64</vt:i4>
      </vt:variant>
    </vt:vector>
  </HeadingPairs>
  <TitlesOfParts>
    <vt:vector size="73" baseType="lpstr">
      <vt:lpstr>Arial</vt:lpstr>
      <vt:lpstr>Arial Black</vt:lpstr>
      <vt:lpstr>Calibri</vt:lpstr>
      <vt:lpstr>Comic Sans MS</vt:lpstr>
      <vt:lpstr>Marlett</vt:lpstr>
      <vt:lpstr>Tahoma</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Beden Dilinin Öğeleri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EĞİTİCİNİN EĞİTİMİ</dc:title>
  <dc:creator>Admin</dc:creator>
  <cp:lastModifiedBy>Metin</cp:lastModifiedBy>
  <cp:revision>1502</cp:revision>
  <dcterms:created xsi:type="dcterms:W3CDTF">2017-04-11T20:30:31Z</dcterms:created>
  <dcterms:modified xsi:type="dcterms:W3CDTF">2019-06-26T09:55:20Z</dcterms:modified>
</cp:coreProperties>
</file>