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655" r:id="rId2"/>
    <p:sldMasterId id="2147483661" r:id="rId3"/>
    <p:sldMasterId id="2147483665" r:id="rId4"/>
    <p:sldMasterId id="2147483667" r:id="rId5"/>
    <p:sldMasterId id="2147483669" r:id="rId6"/>
    <p:sldMasterId id="2147483673" r:id="rId7"/>
    <p:sldMasterId id="2147483677" r:id="rId8"/>
    <p:sldMasterId id="2147483679" r:id="rId9"/>
  </p:sldMasterIdLst>
  <p:notesMasterIdLst>
    <p:notesMasterId r:id="rId28"/>
  </p:notesMasterIdLst>
  <p:sldIdLst>
    <p:sldId id="283" r:id="rId10"/>
    <p:sldId id="257" r:id="rId11"/>
    <p:sldId id="258" r:id="rId12"/>
    <p:sldId id="259" r:id="rId13"/>
    <p:sldId id="264" r:id="rId14"/>
    <p:sldId id="280" r:id="rId15"/>
    <p:sldId id="265" r:id="rId16"/>
    <p:sldId id="266" r:id="rId17"/>
    <p:sldId id="267" r:id="rId18"/>
    <p:sldId id="268" r:id="rId19"/>
    <p:sldId id="269" r:id="rId20"/>
    <p:sldId id="282" r:id="rId21"/>
    <p:sldId id="274" r:id="rId22"/>
    <p:sldId id="275" r:id="rId23"/>
    <p:sldId id="276" r:id="rId24"/>
    <p:sldId id="277" r:id="rId25"/>
    <p:sldId id="281" r:id="rId26"/>
    <p:sldId id="278" r:id="rId27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0A2A"/>
    <a:srgbClr val="FFFFFF"/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74" autoAdjust="0"/>
    <p:restoredTop sz="94660"/>
  </p:normalViewPr>
  <p:slideViewPr>
    <p:cSldViewPr>
      <p:cViewPr varScale="1">
        <p:scale>
          <a:sx n="81" d="100"/>
          <a:sy n="81" d="100"/>
        </p:scale>
        <p:origin x="-2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r-TR"/>
          </a:p>
        </p:txBody>
      </p:sp>
      <p:sp>
        <p:nvSpPr>
          <p:cNvPr id="1095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95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95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1095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4152EF4-2A82-4114-BE74-C85683912632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93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44035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4036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4037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4038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4039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4040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4041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4042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4043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4044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4045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4046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grpSp>
          <p:nvGrpSpPr>
            <p:cNvPr id="44047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44048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049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050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051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052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053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054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055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056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057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058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059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060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061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062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063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064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065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066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067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068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069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070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071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072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</p:grpSp>
      </p:grpSp>
      <p:sp>
        <p:nvSpPr>
          <p:cNvPr id="44073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44074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4075" name="Rectangle 4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4076" name="Rectangle 4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44077" name="Rectangle 4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BD00FC0-1D9A-43D9-8B7E-153511B604FC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5E5F24-3D82-44A4-944B-0A9AD2A429C6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158750"/>
            <a:ext cx="2057400" cy="597217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58750"/>
            <a:ext cx="6019800" cy="59721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184E26-E013-41B5-B14D-81589DFD6AF6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6902DE2-0154-4810-8FB3-E7189226FD7A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92CC2A-C367-49AE-934B-B3FA9E686D5D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22E93-D570-4456-BE98-A3F73DEE02A7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6A61A5-A7D5-4C7E-B274-E5EBE1B02993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32FE38-36BF-4794-B954-4F9C96A2D4AE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157359-172B-4C09-B849-F542D887D606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CA084A-1D0E-4BCD-924C-99F90DAB2DDC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5D6E0-6EF5-4E14-9B35-442168021F90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91B8E5-8DBD-48FD-9396-87D44F9247E2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E4055-8FF9-4868-B815-9D5151E1F944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EF462-F0A1-463A-842F-E58F0B3795DF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9C4DB0-E986-4F95-90ED-E5A702DF410F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6323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6324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6325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6326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6327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6328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6329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6330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6331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6332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6333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6334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6335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6336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6337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6338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6339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6340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6341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6342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43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6344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56345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56346" name="Rectangle 26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6347" name="Rectangle 2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56348" name="Rectangle 2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958FD55-FF6A-492B-8898-67887B29C3C0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B184FB7-6C2B-4755-967C-046751C00757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3A5460-C181-42AF-AF03-5CAA48952AE7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E4D1249-0F3D-41C2-BA94-588169DD32B9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9524EF-AE5D-4C45-AD3B-592D0E3CC0EC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8D295E-35D6-4799-A9C2-645882EC2691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FD9CED0-9D1F-488C-BAC9-D466591E93D3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687DDD-9D8F-421A-9831-3E12C10B0221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EEB6CFD-C109-4F7D-A3C7-CF96209F29FE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C93505-A585-4BC9-8AC3-4A0C31BA48FC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E4BDFC-B80F-4E82-9D40-F8794368D506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10D78B-1ACE-4EA1-8EC8-6492BD4124BD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62468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0963585-BA9E-448A-AC90-65823528B2EE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11CBBA-FE20-49B9-A797-5989493A857C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EE9895-E2FD-47DB-A2DF-7FF08EA733CA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EEA9E5-DC14-4B09-AAB6-2285DB703CCD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ACA266-B554-40A7-BDA9-C87BC50142D4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7BF75F-E2D1-4E53-8495-A50C5CA6F0C8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7209E8-E676-4F85-921C-56EA01FFBE41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FC94D5-6A1C-4C4C-B973-2C9E995B9A46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171EFE-9A55-4942-8FDA-990E0A30F5CF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7F119-1620-486E-A067-ADDAD868F2ED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E95D32-53C8-41EA-804C-CE387A008CF1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2194B8-B6E3-4FB0-9BA3-B89B4E5EFEE6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38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65539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5540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0" y="552"/>
                </a:cxn>
                <a:cxn ang="0">
                  <a:pos x="1968" y="264"/>
                </a:cxn>
                <a:cxn ang="0">
                  <a:pos x="2028" y="270"/>
                </a:cxn>
                <a:cxn ang="0">
                  <a:pos x="2661" y="528"/>
                </a:cxn>
                <a:cxn ang="0">
                  <a:pos x="2688" y="648"/>
                </a:cxn>
                <a:cxn ang="0">
                  <a:pos x="2304" y="1080"/>
                </a:cxn>
                <a:cxn ang="0">
                  <a:pos x="1584" y="1224"/>
                </a:cxn>
                <a:cxn ang="0">
                  <a:pos x="1296" y="936"/>
                </a:cxn>
                <a:cxn ang="0">
                  <a:pos x="864" y="1032"/>
                </a:cxn>
                <a:cxn ang="0">
                  <a:pos x="0" y="552"/>
                </a:cxn>
                <a:cxn ang="0">
                  <a:pos x="0" y="0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65541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/>
              <a:ahLst/>
              <a:cxnLst>
                <a:cxn ang="0">
                  <a:pos x="2208" y="15"/>
                </a:cxn>
                <a:cxn ang="0">
                  <a:pos x="2088" y="57"/>
                </a:cxn>
                <a:cxn ang="0">
                  <a:pos x="1951" y="99"/>
                </a:cxn>
                <a:cxn ang="0">
                  <a:pos x="1704" y="135"/>
                </a:cxn>
                <a:cxn ang="0">
                  <a:pos x="1314" y="177"/>
                </a:cxn>
                <a:cxn ang="0">
                  <a:pos x="1176" y="189"/>
                </a:cxn>
                <a:cxn ang="0">
                  <a:pos x="1122" y="195"/>
                </a:cxn>
                <a:cxn ang="0">
                  <a:pos x="1075" y="231"/>
                </a:cxn>
                <a:cxn ang="0">
                  <a:pos x="924" y="321"/>
                </a:cxn>
                <a:cxn ang="0">
                  <a:pos x="840" y="369"/>
                </a:cxn>
                <a:cxn ang="0">
                  <a:pos x="630" y="458"/>
                </a:cxn>
                <a:cxn ang="0">
                  <a:pos x="529" y="500"/>
                </a:cxn>
                <a:cxn ang="0">
                  <a:pos x="487" y="542"/>
                </a:cxn>
                <a:cxn ang="0">
                  <a:pos x="457" y="590"/>
                </a:cxn>
                <a:cxn ang="0">
                  <a:pos x="402" y="638"/>
                </a:cxn>
                <a:cxn ang="0">
                  <a:pos x="330" y="758"/>
                </a:cxn>
                <a:cxn ang="0">
                  <a:pos x="312" y="788"/>
                </a:cxn>
                <a:cxn ang="0">
                  <a:pos x="252" y="824"/>
                </a:cxn>
                <a:cxn ang="0">
                  <a:pos x="84" y="926"/>
                </a:cxn>
                <a:cxn ang="0">
                  <a:pos x="0" y="992"/>
                </a:cxn>
                <a:cxn ang="0">
                  <a:pos x="12" y="1040"/>
                </a:cxn>
                <a:cxn ang="0">
                  <a:pos x="132" y="1034"/>
                </a:cxn>
                <a:cxn ang="0">
                  <a:pos x="336" y="980"/>
                </a:cxn>
                <a:cxn ang="0">
                  <a:pos x="529" y="896"/>
                </a:cxn>
                <a:cxn ang="0">
                  <a:pos x="576" y="872"/>
                </a:cxn>
                <a:cxn ang="0">
                  <a:pos x="714" y="848"/>
                </a:cxn>
                <a:cxn ang="0">
                  <a:pos x="966" y="794"/>
                </a:cxn>
                <a:cxn ang="0">
                  <a:pos x="1212" y="782"/>
                </a:cxn>
                <a:cxn ang="0">
                  <a:pos x="1416" y="872"/>
                </a:cxn>
                <a:cxn ang="0">
                  <a:pos x="1464" y="932"/>
                </a:cxn>
                <a:cxn ang="0">
                  <a:pos x="1440" y="992"/>
                </a:cxn>
                <a:cxn ang="0">
                  <a:pos x="1302" y="1040"/>
                </a:cxn>
                <a:cxn ang="0">
                  <a:pos x="1158" y="1100"/>
                </a:cxn>
                <a:cxn ang="0">
                  <a:pos x="1093" y="1148"/>
                </a:cxn>
                <a:cxn ang="0">
                  <a:pos x="1075" y="1208"/>
                </a:cxn>
                <a:cxn ang="0">
                  <a:pos x="1093" y="1232"/>
                </a:cxn>
                <a:cxn ang="0">
                  <a:pos x="1152" y="1226"/>
                </a:cxn>
                <a:cxn ang="0">
                  <a:pos x="1332" y="1208"/>
                </a:cxn>
                <a:cxn ang="0">
                  <a:pos x="1434" y="1184"/>
                </a:cxn>
                <a:cxn ang="0">
                  <a:pos x="1464" y="1172"/>
                </a:cxn>
                <a:cxn ang="0">
                  <a:pos x="1578" y="1130"/>
                </a:cxn>
                <a:cxn ang="0">
                  <a:pos x="1758" y="1064"/>
                </a:cxn>
                <a:cxn ang="0">
                  <a:pos x="1872" y="962"/>
                </a:cxn>
                <a:cxn ang="0">
                  <a:pos x="1986" y="800"/>
                </a:cxn>
                <a:cxn ang="0">
                  <a:pos x="2166" y="650"/>
                </a:cxn>
                <a:cxn ang="0">
                  <a:pos x="2257" y="590"/>
                </a:cxn>
                <a:cxn ang="0">
                  <a:pos x="2400" y="57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5542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5543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85" y="18"/>
                </a:cxn>
                <a:cxn ang="0">
                  <a:pos x="185" y="36"/>
                </a:cxn>
                <a:cxn ang="0">
                  <a:pos x="179" y="54"/>
                </a:cxn>
                <a:cxn ang="0">
                  <a:pos x="161" y="72"/>
                </a:cxn>
                <a:cxn ang="0">
                  <a:pos x="137" y="96"/>
                </a:cxn>
                <a:cxn ang="0">
                  <a:pos x="101" y="108"/>
                </a:cxn>
                <a:cxn ang="0">
                  <a:pos x="47" y="120"/>
                </a:cxn>
                <a:cxn ang="0">
                  <a:pos x="29" y="120"/>
                </a:cxn>
                <a:cxn ang="0">
                  <a:pos x="17" y="114"/>
                </a:cxn>
                <a:cxn ang="0">
                  <a:pos x="0" y="96"/>
                </a:cxn>
                <a:cxn ang="0">
                  <a:pos x="0" y="78"/>
                </a:cxn>
                <a:cxn ang="0">
                  <a:pos x="0" y="72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5544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79" y="24"/>
                </a:cxn>
                <a:cxn ang="0">
                  <a:pos x="167" y="42"/>
                </a:cxn>
                <a:cxn ang="0">
                  <a:pos x="149" y="66"/>
                </a:cxn>
                <a:cxn ang="0">
                  <a:pos x="131" y="90"/>
                </a:cxn>
                <a:cxn ang="0">
                  <a:pos x="102" y="108"/>
                </a:cxn>
                <a:cxn ang="0">
                  <a:pos x="66" y="120"/>
                </a:cxn>
                <a:cxn ang="0">
                  <a:pos x="18" y="120"/>
                </a:cxn>
                <a:cxn ang="0">
                  <a:pos x="0" y="60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5545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69"/>
                </a:cxn>
                <a:cxn ang="0">
                  <a:pos x="6" y="251"/>
                </a:cxn>
                <a:cxn ang="0">
                  <a:pos x="6" y="239"/>
                </a:cxn>
                <a:cxn ang="0">
                  <a:pos x="12" y="227"/>
                </a:cxn>
                <a:cxn ang="0">
                  <a:pos x="18" y="221"/>
                </a:cxn>
                <a:cxn ang="0">
                  <a:pos x="36" y="215"/>
                </a:cxn>
                <a:cxn ang="0">
                  <a:pos x="77" y="203"/>
                </a:cxn>
                <a:cxn ang="0">
                  <a:pos x="137" y="179"/>
                </a:cxn>
                <a:cxn ang="0">
                  <a:pos x="209" y="143"/>
                </a:cxn>
                <a:cxn ang="0">
                  <a:pos x="251" y="120"/>
                </a:cxn>
                <a:cxn ang="0">
                  <a:pos x="299" y="96"/>
                </a:cxn>
                <a:cxn ang="0">
                  <a:pos x="394" y="48"/>
                </a:cxn>
                <a:cxn ang="0">
                  <a:pos x="442" y="30"/>
                </a:cxn>
                <a:cxn ang="0">
                  <a:pos x="478" y="12"/>
                </a:cxn>
                <a:cxn ang="0">
                  <a:pos x="502" y="6"/>
                </a:cxn>
                <a:cxn ang="0">
                  <a:pos x="520" y="0"/>
                </a:cxn>
                <a:cxn ang="0">
                  <a:pos x="526" y="0"/>
                </a:cxn>
                <a:cxn ang="0">
                  <a:pos x="520" y="6"/>
                </a:cxn>
                <a:cxn ang="0">
                  <a:pos x="508" y="12"/>
                </a:cxn>
                <a:cxn ang="0">
                  <a:pos x="484" y="24"/>
                </a:cxn>
                <a:cxn ang="0">
                  <a:pos x="460" y="42"/>
                </a:cxn>
                <a:cxn ang="0">
                  <a:pos x="436" y="54"/>
                </a:cxn>
                <a:cxn ang="0">
                  <a:pos x="394" y="78"/>
                </a:cxn>
                <a:cxn ang="0">
                  <a:pos x="340" y="108"/>
                </a:cxn>
                <a:cxn ang="0">
                  <a:pos x="275" y="143"/>
                </a:cxn>
                <a:cxn ang="0">
                  <a:pos x="131" y="221"/>
                </a:cxn>
                <a:cxn ang="0">
                  <a:pos x="65" y="251"/>
                </a:cxn>
                <a:cxn ang="0">
                  <a:pos x="0" y="275"/>
                </a:cxn>
                <a:cxn ang="0">
                  <a:pos x="0" y="275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5546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30" y="252"/>
                </a:cxn>
                <a:cxn ang="0">
                  <a:pos x="12" y="282"/>
                </a:cxn>
                <a:cxn ang="0">
                  <a:pos x="6" y="300"/>
                </a:cxn>
                <a:cxn ang="0">
                  <a:pos x="0" y="306"/>
                </a:cxn>
                <a:cxn ang="0">
                  <a:pos x="48" y="276"/>
                </a:cxn>
                <a:cxn ang="0">
                  <a:pos x="84" y="252"/>
                </a:cxn>
                <a:cxn ang="0">
                  <a:pos x="108" y="234"/>
                </a:cxn>
                <a:cxn ang="0">
                  <a:pos x="120" y="228"/>
                </a:cxn>
                <a:cxn ang="0">
                  <a:pos x="126" y="228"/>
                </a:cxn>
                <a:cxn ang="0">
                  <a:pos x="144" y="222"/>
                </a:cxn>
                <a:cxn ang="0">
                  <a:pos x="168" y="216"/>
                </a:cxn>
                <a:cxn ang="0">
                  <a:pos x="198" y="204"/>
                </a:cxn>
                <a:cxn ang="0">
                  <a:pos x="275" y="180"/>
                </a:cxn>
                <a:cxn ang="0">
                  <a:pos x="371" y="156"/>
                </a:cxn>
                <a:cxn ang="0">
                  <a:pos x="461" y="126"/>
                </a:cxn>
                <a:cxn ang="0">
                  <a:pos x="544" y="102"/>
                </a:cxn>
                <a:cxn ang="0">
                  <a:pos x="574" y="90"/>
                </a:cxn>
                <a:cxn ang="0">
                  <a:pos x="604" y="84"/>
                </a:cxn>
                <a:cxn ang="0">
                  <a:pos x="622" y="78"/>
                </a:cxn>
                <a:cxn ang="0">
                  <a:pos x="628" y="72"/>
                </a:cxn>
                <a:cxn ang="0">
                  <a:pos x="634" y="66"/>
                </a:cxn>
                <a:cxn ang="0">
                  <a:pos x="652" y="60"/>
                </a:cxn>
                <a:cxn ang="0">
                  <a:pos x="694" y="30"/>
                </a:cxn>
                <a:cxn ang="0">
                  <a:pos x="712" y="18"/>
                </a:cxn>
                <a:cxn ang="0">
                  <a:pos x="718" y="6"/>
                </a:cxn>
                <a:cxn ang="0">
                  <a:pos x="712" y="0"/>
                </a:cxn>
                <a:cxn ang="0">
                  <a:pos x="688" y="0"/>
                </a:cxn>
                <a:cxn ang="0">
                  <a:pos x="628" y="0"/>
                </a:cxn>
                <a:cxn ang="0">
                  <a:pos x="580" y="0"/>
                </a:cxn>
                <a:cxn ang="0">
                  <a:pos x="544" y="0"/>
                </a:cxn>
                <a:cxn ang="0">
                  <a:pos x="514" y="18"/>
                </a:cxn>
                <a:cxn ang="0">
                  <a:pos x="485" y="42"/>
                </a:cxn>
                <a:cxn ang="0">
                  <a:pos x="467" y="54"/>
                </a:cxn>
                <a:cxn ang="0">
                  <a:pos x="449" y="60"/>
                </a:cxn>
                <a:cxn ang="0">
                  <a:pos x="425" y="60"/>
                </a:cxn>
                <a:cxn ang="0">
                  <a:pos x="389" y="66"/>
                </a:cxn>
                <a:cxn ang="0">
                  <a:pos x="347" y="84"/>
                </a:cxn>
                <a:cxn ang="0">
                  <a:pos x="311" y="108"/>
                </a:cxn>
                <a:cxn ang="0">
                  <a:pos x="287" y="126"/>
                </a:cxn>
                <a:cxn ang="0">
                  <a:pos x="275" y="132"/>
                </a:cxn>
                <a:cxn ang="0">
                  <a:pos x="257" y="138"/>
                </a:cxn>
                <a:cxn ang="0">
                  <a:pos x="221" y="138"/>
                </a:cxn>
                <a:cxn ang="0">
                  <a:pos x="186" y="138"/>
                </a:cxn>
                <a:cxn ang="0">
                  <a:pos x="180" y="138"/>
                </a:cxn>
                <a:cxn ang="0">
                  <a:pos x="174" y="138"/>
                </a:cxn>
                <a:cxn ang="0">
                  <a:pos x="114" y="162"/>
                </a:cxn>
                <a:cxn ang="0">
                  <a:pos x="48" y="216"/>
                </a:cxn>
                <a:cxn ang="0">
                  <a:pos x="48" y="216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5547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/>
              <a:ahLst/>
              <a:cxnLst>
                <a:cxn ang="0">
                  <a:pos x="2231" y="54"/>
                </a:cxn>
                <a:cxn ang="0">
                  <a:pos x="2189" y="54"/>
                </a:cxn>
                <a:cxn ang="0">
                  <a:pos x="2147" y="66"/>
                </a:cxn>
                <a:cxn ang="0">
                  <a:pos x="2021" y="101"/>
                </a:cxn>
                <a:cxn ang="0">
                  <a:pos x="1956" y="119"/>
                </a:cxn>
                <a:cxn ang="0">
                  <a:pos x="1860" y="167"/>
                </a:cxn>
                <a:cxn ang="0">
                  <a:pos x="1836" y="245"/>
                </a:cxn>
                <a:cxn ang="0">
                  <a:pos x="1842" y="305"/>
                </a:cxn>
                <a:cxn ang="0">
                  <a:pos x="1758" y="317"/>
                </a:cxn>
                <a:cxn ang="0">
                  <a:pos x="1597" y="263"/>
                </a:cxn>
                <a:cxn ang="0">
                  <a:pos x="1507" y="257"/>
                </a:cxn>
                <a:cxn ang="0">
                  <a:pos x="1399" y="311"/>
                </a:cxn>
                <a:cxn ang="0">
                  <a:pos x="1334" y="353"/>
                </a:cxn>
                <a:cxn ang="0">
                  <a:pos x="1310" y="359"/>
                </a:cxn>
                <a:cxn ang="0">
                  <a:pos x="1214" y="371"/>
                </a:cxn>
                <a:cxn ang="0">
                  <a:pos x="1160" y="365"/>
                </a:cxn>
                <a:cxn ang="0">
                  <a:pos x="1053" y="371"/>
                </a:cxn>
                <a:cxn ang="0">
                  <a:pos x="957" y="383"/>
                </a:cxn>
                <a:cxn ang="0">
                  <a:pos x="921" y="401"/>
                </a:cxn>
                <a:cxn ang="0">
                  <a:pos x="819" y="419"/>
                </a:cxn>
                <a:cxn ang="0">
                  <a:pos x="778" y="419"/>
                </a:cxn>
                <a:cxn ang="0">
                  <a:pos x="664" y="437"/>
                </a:cxn>
                <a:cxn ang="0">
                  <a:pos x="598" y="473"/>
                </a:cxn>
                <a:cxn ang="0">
                  <a:pos x="503" y="467"/>
                </a:cxn>
                <a:cxn ang="0">
                  <a:pos x="431" y="491"/>
                </a:cxn>
                <a:cxn ang="0">
                  <a:pos x="413" y="539"/>
                </a:cxn>
                <a:cxn ang="0">
                  <a:pos x="347" y="569"/>
                </a:cxn>
                <a:cxn ang="0">
                  <a:pos x="222" y="599"/>
                </a:cxn>
                <a:cxn ang="0">
                  <a:pos x="138" y="647"/>
                </a:cxn>
                <a:cxn ang="0">
                  <a:pos x="108" y="659"/>
                </a:cxn>
                <a:cxn ang="0">
                  <a:pos x="0" y="671"/>
                </a:cxn>
                <a:cxn ang="0">
                  <a:pos x="84" y="695"/>
                </a:cxn>
                <a:cxn ang="0">
                  <a:pos x="263" y="653"/>
                </a:cxn>
                <a:cxn ang="0">
                  <a:pos x="473" y="569"/>
                </a:cxn>
                <a:cxn ang="0">
                  <a:pos x="568" y="521"/>
                </a:cxn>
                <a:cxn ang="0">
                  <a:pos x="646" y="515"/>
                </a:cxn>
                <a:cxn ang="0">
                  <a:pos x="873" y="461"/>
                </a:cxn>
                <a:cxn ang="0">
                  <a:pos x="1148" y="425"/>
                </a:cxn>
                <a:cxn ang="0">
                  <a:pos x="1292" y="461"/>
                </a:cxn>
                <a:cxn ang="0">
                  <a:pos x="1417" y="533"/>
                </a:cxn>
                <a:cxn ang="0">
                  <a:pos x="1435" y="617"/>
                </a:cxn>
                <a:cxn ang="0">
                  <a:pos x="1376" y="653"/>
                </a:cxn>
                <a:cxn ang="0">
                  <a:pos x="1226" y="701"/>
                </a:cxn>
                <a:cxn ang="0">
                  <a:pos x="1112" y="755"/>
                </a:cxn>
                <a:cxn ang="0">
                  <a:pos x="1065" y="809"/>
                </a:cxn>
                <a:cxn ang="0">
                  <a:pos x="1077" y="869"/>
                </a:cxn>
                <a:cxn ang="0">
                  <a:pos x="1106" y="881"/>
                </a:cxn>
                <a:cxn ang="0">
                  <a:pos x="1208" y="869"/>
                </a:cxn>
                <a:cxn ang="0">
                  <a:pos x="1388" y="857"/>
                </a:cxn>
                <a:cxn ang="0">
                  <a:pos x="1441" y="851"/>
                </a:cxn>
                <a:cxn ang="0">
                  <a:pos x="1483" y="833"/>
                </a:cxn>
                <a:cxn ang="0">
                  <a:pos x="1675" y="743"/>
                </a:cxn>
                <a:cxn ang="0">
                  <a:pos x="1806" y="689"/>
                </a:cxn>
                <a:cxn ang="0">
                  <a:pos x="1884" y="581"/>
                </a:cxn>
                <a:cxn ang="0">
                  <a:pos x="2039" y="389"/>
                </a:cxn>
                <a:cxn ang="0">
                  <a:pos x="2207" y="269"/>
                </a:cxn>
                <a:cxn ang="0">
                  <a:pos x="2249" y="239"/>
                </a:cxn>
                <a:cxn ang="0">
                  <a:pos x="2392" y="0"/>
                </a:cxn>
                <a:cxn ang="0">
                  <a:pos x="2302" y="36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5548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5549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5550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5551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5552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5553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/>
              <a:ahLst/>
              <a:cxnLst>
                <a:cxn ang="0">
                  <a:pos x="2370" y="72"/>
                </a:cxn>
                <a:cxn ang="0">
                  <a:pos x="2597" y="198"/>
                </a:cxn>
                <a:cxn ang="0">
                  <a:pos x="2639" y="276"/>
                </a:cxn>
                <a:cxn ang="0">
                  <a:pos x="2453" y="264"/>
                </a:cxn>
                <a:cxn ang="0">
                  <a:pos x="2297" y="204"/>
                </a:cxn>
                <a:cxn ang="0">
                  <a:pos x="2112" y="66"/>
                </a:cxn>
                <a:cxn ang="0">
                  <a:pos x="2088" y="72"/>
                </a:cxn>
                <a:cxn ang="0">
                  <a:pos x="2106" y="114"/>
                </a:cxn>
                <a:cxn ang="0">
                  <a:pos x="2412" y="552"/>
                </a:cxn>
                <a:cxn ang="0">
                  <a:pos x="2279" y="564"/>
                </a:cxn>
                <a:cxn ang="0">
                  <a:pos x="2189" y="492"/>
                </a:cxn>
                <a:cxn ang="0">
                  <a:pos x="2058" y="330"/>
                </a:cxn>
                <a:cxn ang="0">
                  <a:pos x="1991" y="234"/>
                </a:cxn>
                <a:cxn ang="0">
                  <a:pos x="1949" y="174"/>
                </a:cxn>
                <a:cxn ang="0">
                  <a:pos x="1824" y="132"/>
                </a:cxn>
                <a:cxn ang="0">
                  <a:pos x="1794" y="144"/>
                </a:cxn>
                <a:cxn ang="0">
                  <a:pos x="1895" y="222"/>
                </a:cxn>
                <a:cxn ang="0">
                  <a:pos x="1943" y="366"/>
                </a:cxn>
                <a:cxn ang="0">
                  <a:pos x="2064" y="630"/>
                </a:cxn>
                <a:cxn ang="0">
                  <a:pos x="2052" y="695"/>
                </a:cxn>
                <a:cxn ang="0">
                  <a:pos x="1955" y="683"/>
                </a:cxn>
                <a:cxn ang="0">
                  <a:pos x="1913" y="636"/>
                </a:cxn>
                <a:cxn ang="0">
                  <a:pos x="1703" y="312"/>
                </a:cxn>
                <a:cxn ang="0">
                  <a:pos x="1637" y="276"/>
                </a:cxn>
                <a:cxn ang="0">
                  <a:pos x="1643" y="318"/>
                </a:cxn>
                <a:cxn ang="0">
                  <a:pos x="1673" y="408"/>
                </a:cxn>
                <a:cxn ang="0">
                  <a:pos x="1716" y="779"/>
                </a:cxn>
                <a:cxn ang="0">
                  <a:pos x="1691" y="737"/>
                </a:cxn>
                <a:cxn ang="0">
                  <a:pos x="1613" y="582"/>
                </a:cxn>
                <a:cxn ang="0">
                  <a:pos x="1494" y="480"/>
                </a:cxn>
                <a:cxn ang="0">
                  <a:pos x="1248" y="528"/>
                </a:cxn>
                <a:cxn ang="0">
                  <a:pos x="996" y="630"/>
                </a:cxn>
                <a:cxn ang="0">
                  <a:pos x="714" y="534"/>
                </a:cxn>
                <a:cxn ang="0">
                  <a:pos x="198" y="288"/>
                </a:cxn>
                <a:cxn ang="0">
                  <a:pos x="0" y="460"/>
                </a:cxn>
                <a:cxn ang="0">
                  <a:pos x="288" y="570"/>
                </a:cxn>
                <a:cxn ang="0">
                  <a:pos x="461" y="654"/>
                </a:cxn>
                <a:cxn ang="0">
                  <a:pos x="725" y="755"/>
                </a:cxn>
                <a:cxn ang="0">
                  <a:pos x="966" y="791"/>
                </a:cxn>
                <a:cxn ang="0">
                  <a:pos x="1176" y="779"/>
                </a:cxn>
                <a:cxn ang="0">
                  <a:pos x="1278" y="791"/>
                </a:cxn>
                <a:cxn ang="0">
                  <a:pos x="1404" y="845"/>
                </a:cxn>
                <a:cxn ang="0">
                  <a:pos x="1416" y="887"/>
                </a:cxn>
                <a:cxn ang="0">
                  <a:pos x="1361" y="923"/>
                </a:cxn>
                <a:cxn ang="0">
                  <a:pos x="1385" y="1007"/>
                </a:cxn>
                <a:cxn ang="0">
                  <a:pos x="1494" y="1085"/>
                </a:cxn>
                <a:cxn ang="0">
                  <a:pos x="1697" y="1043"/>
                </a:cxn>
                <a:cxn ang="0">
                  <a:pos x="1812" y="989"/>
                </a:cxn>
                <a:cxn ang="0">
                  <a:pos x="1973" y="917"/>
                </a:cxn>
                <a:cxn ang="0">
                  <a:pos x="2201" y="899"/>
                </a:cxn>
                <a:cxn ang="0">
                  <a:pos x="2364" y="863"/>
                </a:cxn>
                <a:cxn ang="0">
                  <a:pos x="2400" y="743"/>
                </a:cxn>
                <a:cxn ang="0">
                  <a:pos x="2471" y="701"/>
                </a:cxn>
                <a:cxn ang="0">
                  <a:pos x="2621" y="504"/>
                </a:cxn>
                <a:cxn ang="0">
                  <a:pos x="2693" y="374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65554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65555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65556" name="Rectangle 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5557" name="Rectangle 2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65558" name="Rectangle 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F82CF5-2EB7-43A7-97EA-A3222201D11B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0158CD-297E-47D6-B258-60F8228A56A7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20860D-A94A-43FA-80BE-810B91519D42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67BB71-7F31-4647-952B-0F7E70EF51DD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01B2D0-FB68-4528-8E44-65ABD2367867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782CC6-4B56-46A6-9818-399D666B8848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CD0097-430F-4982-A79F-B07707A831EE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C31910-E032-47DF-B49D-F9B2CDA486C0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DAEB59-56B8-42EA-B426-77A38534F50B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140AAE-4CA4-446C-836E-8EDF5A2BDC07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9A2664-A37F-45AC-A198-3F729E72507E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E8CF90-FE63-4B83-96EC-F689E22E0EC3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EA5D231-6072-4BE8-8D95-A10E50856201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8615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grpSp>
        <p:nvGrpSpPr>
          <p:cNvPr id="68616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68617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8618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8619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8620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8621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8622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8623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8624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8625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8626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8627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8628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8629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68630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70D377-A5DF-462C-8D92-A7B9930DBAA1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8FD3259-C199-4C7C-91E9-6930AAA85B94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AFE6B7-8465-4960-A77D-4D88E1745ECD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EA304-57AC-4643-94E3-8E7F82A012A4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51E24E2-3E60-4DCC-BED9-14D9A0ECEB71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55AFB5B-4C27-4179-829B-22D4B0E3D10D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010F4FD-78FD-43DA-888E-097F88C0F222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2C397D8-EA17-4AF4-B18A-796BC110C4A7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D00939-B48D-4753-B1F7-D632622F4E77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0778FC-B06B-4C1B-818A-76420B0467F3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84402F-C8AE-4E2D-BC59-1143BEBA36E8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754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74755" name="Freeform 3"/>
            <p:cNvSpPr>
              <a:spLocks/>
            </p:cNvSpPr>
            <p:nvPr/>
          </p:nvSpPr>
          <p:spPr bwMode="hidden">
            <a:xfrm>
              <a:off x="0" y="0"/>
              <a:ext cx="5758" cy="1043"/>
            </a:xfrm>
            <a:custGeom>
              <a:avLst/>
              <a:gdLst/>
              <a:ahLst/>
              <a:cxnLst>
                <a:cxn ang="0">
                  <a:pos x="5740" y="1043"/>
                </a:cxn>
                <a:cxn ang="0">
                  <a:pos x="0" y="1043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1043"/>
                </a:cxn>
                <a:cxn ang="0">
                  <a:pos x="5740" y="1043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grpSp>
          <p:nvGrpSpPr>
            <p:cNvPr id="74756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74757" name="Freeform 5"/>
              <p:cNvSpPr>
                <a:spLocks/>
              </p:cNvSpPr>
              <p:nvPr/>
            </p:nvSpPr>
            <p:spPr bwMode="hidden">
              <a:xfrm>
                <a:off x="1" y="104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4758" name="Freeform 6"/>
              <p:cNvSpPr>
                <a:spLocks/>
              </p:cNvSpPr>
              <p:nvPr/>
            </p:nvSpPr>
            <p:spPr bwMode="hidden">
              <a:xfrm>
                <a:off x="0" y="3988"/>
                <a:ext cx="5758" cy="42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740" y="42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42"/>
                  </a:cxn>
                  <a:cxn ang="0">
                    <a:pos x="0" y="42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4759" name="Freeform 7"/>
              <p:cNvSpPr>
                <a:spLocks/>
              </p:cNvSpPr>
              <p:nvPr/>
            </p:nvSpPr>
            <p:spPr bwMode="hidden">
              <a:xfrm>
                <a:off x="0" y="3665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4760" name="Freeform 8"/>
              <p:cNvSpPr>
                <a:spLocks/>
              </p:cNvSpPr>
              <p:nvPr/>
            </p:nvSpPr>
            <p:spPr bwMode="hidden">
              <a:xfrm>
                <a:off x="0" y="3364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4761" name="Freeform 9"/>
              <p:cNvSpPr>
                <a:spLocks/>
              </p:cNvSpPr>
              <p:nvPr/>
            </p:nvSpPr>
            <p:spPr bwMode="hidden">
              <a:xfrm>
                <a:off x="0" y="3105"/>
                <a:ext cx="5758" cy="31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4762" name="Freeform 10"/>
              <p:cNvSpPr>
                <a:spLocks/>
              </p:cNvSpPr>
              <p:nvPr/>
            </p:nvSpPr>
            <p:spPr bwMode="hidden">
              <a:xfrm>
                <a:off x="0" y="2859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4763" name="Freeform 11"/>
              <p:cNvSpPr>
                <a:spLocks/>
              </p:cNvSpPr>
              <p:nvPr/>
            </p:nvSpPr>
            <p:spPr bwMode="hidden">
              <a:xfrm>
                <a:off x="0" y="264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4764" name="Freeform 12"/>
              <p:cNvSpPr>
                <a:spLocks/>
              </p:cNvSpPr>
              <p:nvPr/>
            </p:nvSpPr>
            <p:spPr bwMode="hidden">
              <a:xfrm>
                <a:off x="0" y="2433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4765" name="Freeform 13"/>
              <p:cNvSpPr>
                <a:spLocks/>
              </p:cNvSpPr>
              <p:nvPr/>
            </p:nvSpPr>
            <p:spPr bwMode="hidden">
              <a:xfrm>
                <a:off x="0" y="2259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4766" name="Freeform 14"/>
              <p:cNvSpPr>
                <a:spLocks/>
              </p:cNvSpPr>
              <p:nvPr/>
            </p:nvSpPr>
            <p:spPr bwMode="hidden">
              <a:xfrm>
                <a:off x="0" y="209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4767" name="Freeform 15"/>
              <p:cNvSpPr>
                <a:spLocks/>
              </p:cNvSpPr>
              <p:nvPr/>
            </p:nvSpPr>
            <p:spPr bwMode="hidden">
              <a:xfrm>
                <a:off x="0" y="192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4768" name="Freeform 16"/>
              <p:cNvSpPr>
                <a:spLocks/>
              </p:cNvSpPr>
              <p:nvPr/>
            </p:nvSpPr>
            <p:spPr bwMode="hidden">
              <a:xfrm>
                <a:off x="0" y="1645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4769" name="Freeform 17"/>
              <p:cNvSpPr>
                <a:spLocks/>
              </p:cNvSpPr>
              <p:nvPr/>
            </p:nvSpPr>
            <p:spPr bwMode="hidden">
              <a:xfrm>
                <a:off x="0" y="177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4770" name="Freeform 18"/>
              <p:cNvSpPr>
                <a:spLocks/>
              </p:cNvSpPr>
              <p:nvPr/>
            </p:nvSpPr>
            <p:spPr bwMode="hidden">
              <a:xfrm>
                <a:off x="0" y="1520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4771" name="Freeform 19"/>
              <p:cNvSpPr>
                <a:spLocks/>
              </p:cNvSpPr>
              <p:nvPr/>
            </p:nvSpPr>
            <p:spPr bwMode="hidden">
              <a:xfrm>
                <a:off x="0" y="1394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4772" name="Freeform 20"/>
              <p:cNvSpPr>
                <a:spLocks/>
              </p:cNvSpPr>
              <p:nvPr/>
            </p:nvSpPr>
            <p:spPr bwMode="hidden">
              <a:xfrm>
                <a:off x="0" y="128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4773" name="Freeform 21"/>
              <p:cNvSpPr>
                <a:spLocks/>
              </p:cNvSpPr>
              <p:nvPr/>
            </p:nvSpPr>
            <p:spPr bwMode="hidden">
              <a:xfrm>
                <a:off x="0" y="117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4774" name="Freeform 22"/>
              <p:cNvSpPr>
                <a:spLocks/>
              </p:cNvSpPr>
              <p:nvPr/>
            </p:nvSpPr>
            <p:spPr bwMode="hidden">
              <a:xfrm>
                <a:off x="0" y="2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4775" name="Freeform 23"/>
              <p:cNvSpPr>
                <a:spLocks/>
              </p:cNvSpPr>
              <p:nvPr/>
            </p:nvSpPr>
            <p:spPr bwMode="hidden">
              <a:xfrm>
                <a:off x="0" y="186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4776" name="Freeform 24"/>
              <p:cNvSpPr>
                <a:spLocks/>
              </p:cNvSpPr>
              <p:nvPr/>
            </p:nvSpPr>
            <p:spPr bwMode="hidden">
              <a:xfrm>
                <a:off x="0" y="475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4777" name="Freeform 25"/>
              <p:cNvSpPr>
                <a:spLocks/>
              </p:cNvSpPr>
              <p:nvPr/>
            </p:nvSpPr>
            <p:spPr bwMode="hidden">
              <a:xfrm>
                <a:off x="0" y="337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4778" name="Freeform 26"/>
              <p:cNvSpPr>
                <a:spLocks/>
              </p:cNvSpPr>
              <p:nvPr/>
            </p:nvSpPr>
            <p:spPr bwMode="hidden">
              <a:xfrm>
                <a:off x="0" y="60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4779" name="Freeform 27"/>
              <p:cNvSpPr>
                <a:spLocks/>
              </p:cNvSpPr>
              <p:nvPr/>
            </p:nvSpPr>
            <p:spPr bwMode="hidden">
              <a:xfrm>
                <a:off x="0" y="72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4780" name="Freeform 28"/>
              <p:cNvSpPr>
                <a:spLocks/>
              </p:cNvSpPr>
              <p:nvPr/>
            </p:nvSpPr>
            <p:spPr bwMode="hidden">
              <a:xfrm>
                <a:off x="0" y="841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4781" name="Freeform 29"/>
              <p:cNvSpPr>
                <a:spLocks/>
              </p:cNvSpPr>
              <p:nvPr/>
            </p:nvSpPr>
            <p:spPr bwMode="hidden">
              <a:xfrm>
                <a:off x="0" y="943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74782" name="Group 30"/>
              <p:cNvGrpSpPr>
                <a:grpSpLocks/>
              </p:cNvGrpSpPr>
              <p:nvPr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74783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4784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31" y="1043"/>
                    </a:cxn>
                    <a:cxn ang="0">
                      <a:pos x="155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113" y="1043"/>
                    </a:cxn>
                    <a:cxn ang="0">
                      <a:pos x="131" y="1043"/>
                    </a:cxn>
                    <a:cxn ang="0">
                      <a:pos x="131" y="104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4785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221" y="1043"/>
                    </a:cxn>
                    <a:cxn ang="0">
                      <a:pos x="239" y="1043"/>
                    </a:cxn>
                    <a:cxn ang="0">
                      <a:pos x="36" y="0"/>
                    </a:cxn>
                    <a:cxn ang="0">
                      <a:pos x="0" y="0"/>
                    </a:cxn>
                    <a:cxn ang="0">
                      <a:pos x="203" y="1043"/>
                    </a:cxn>
                    <a:cxn ang="0">
                      <a:pos x="221" y="1043"/>
                    </a:cxn>
                    <a:cxn ang="0">
                      <a:pos x="221" y="104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4786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/>
                  <a:ahLst/>
                  <a:cxnLst>
                    <a:cxn ang="0">
                      <a:pos x="334" y="1043"/>
                    </a:cxn>
                    <a:cxn ang="0">
                      <a:pos x="352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311" y="1043"/>
                    </a:cxn>
                    <a:cxn ang="0">
                      <a:pos x="334" y="1043"/>
                    </a:cxn>
                    <a:cxn ang="0">
                      <a:pos x="334" y="104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4787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/>
                  <a:ahLst/>
                  <a:cxnLst>
                    <a:cxn ang="0">
                      <a:pos x="425" y="1043"/>
                    </a:cxn>
                    <a:cxn ang="0">
                      <a:pos x="449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407" y="1043"/>
                    </a:cxn>
                    <a:cxn ang="0">
                      <a:pos x="425" y="1043"/>
                    </a:cxn>
                    <a:cxn ang="0">
                      <a:pos x="425" y="104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4788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/>
                  <a:ahLst/>
                  <a:cxnLst>
                    <a:cxn ang="0">
                      <a:pos x="520" y="1043"/>
                    </a:cxn>
                    <a:cxn ang="0">
                      <a:pos x="538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496" y="1043"/>
                    </a:cxn>
                    <a:cxn ang="0">
                      <a:pos x="520" y="1043"/>
                    </a:cxn>
                    <a:cxn ang="0">
                      <a:pos x="520" y="104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4789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622" y="1043"/>
                    </a:cxn>
                    <a:cxn ang="0">
                      <a:pos x="640" y="1043"/>
                    </a:cxn>
                    <a:cxn ang="0">
                      <a:pos x="48" y="0"/>
                    </a:cxn>
                    <a:cxn ang="0">
                      <a:pos x="0" y="0"/>
                    </a:cxn>
                    <a:cxn ang="0">
                      <a:pos x="598" y="1043"/>
                    </a:cxn>
                    <a:cxn ang="0">
                      <a:pos x="622" y="1043"/>
                    </a:cxn>
                    <a:cxn ang="0">
                      <a:pos x="622" y="104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4790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/>
                  <a:ahLst/>
                  <a:cxnLst>
                    <a:cxn ang="0">
                      <a:pos x="604" y="935"/>
                    </a:cxn>
                    <a:cxn ang="0">
                      <a:pos x="628" y="935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580" y="935"/>
                    </a:cxn>
                    <a:cxn ang="0">
                      <a:pos x="604" y="935"/>
                    </a:cxn>
                    <a:cxn ang="0">
                      <a:pos x="604" y="935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4791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155" y="0"/>
                    </a:cxn>
                    <a:cxn ang="0">
                      <a:pos x="114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4792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36" y="1043"/>
                    </a:cxn>
                    <a:cxn ang="0">
                      <a:pos x="239" y="0"/>
                    </a:cxn>
                    <a:cxn ang="0">
                      <a:pos x="203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4793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/>
                  <a:ahLst/>
                  <a:cxnLst>
                    <a:cxn ang="0">
                      <a:pos x="24" y="1043"/>
                    </a:cxn>
                    <a:cxn ang="0">
                      <a:pos x="42" y="1043"/>
                    </a:cxn>
                    <a:cxn ang="0">
                      <a:pos x="358" y="0"/>
                    </a:cxn>
                    <a:cxn ang="0">
                      <a:pos x="317" y="0"/>
                    </a:cxn>
                    <a:cxn ang="0">
                      <a:pos x="0" y="1043"/>
                    </a:cxn>
                    <a:cxn ang="0">
                      <a:pos x="24" y="1043"/>
                    </a:cxn>
                    <a:cxn ang="0">
                      <a:pos x="24" y="104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4794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1" y="1043"/>
                    </a:cxn>
                    <a:cxn ang="0">
                      <a:pos x="448" y="0"/>
                    </a:cxn>
                    <a:cxn ang="0">
                      <a:pos x="406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4795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539" y="0"/>
                    </a:cxn>
                    <a:cxn ang="0">
                      <a:pos x="497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4796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640" y="0"/>
                    </a:cxn>
                    <a:cxn ang="0">
                      <a:pos x="592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4797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/>
                  <a:ahLst/>
                  <a:cxnLst>
                    <a:cxn ang="0">
                      <a:pos x="24" y="995"/>
                    </a:cxn>
                    <a:cxn ang="0">
                      <a:pos x="48" y="995"/>
                    </a:cxn>
                    <a:cxn ang="0">
                      <a:pos x="670" y="72"/>
                    </a:cxn>
                    <a:cxn ang="0">
                      <a:pos x="670" y="0"/>
                    </a:cxn>
                    <a:cxn ang="0">
                      <a:pos x="0" y="995"/>
                    </a:cxn>
                    <a:cxn ang="0">
                      <a:pos x="24" y="995"/>
                    </a:cxn>
                    <a:cxn ang="0">
                      <a:pos x="24" y="995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74798" name="Group 46"/>
              <p:cNvGrpSpPr>
                <a:grpSpLocks/>
              </p:cNvGrpSpPr>
              <p:nvPr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74799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/>
                  <a:ahLst/>
                  <a:cxnLst>
                    <a:cxn ang="0">
                      <a:pos x="281" y="426"/>
                    </a:cxn>
                    <a:cxn ang="0">
                      <a:pos x="305" y="426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251" y="426"/>
                    </a:cxn>
                    <a:cxn ang="0">
                      <a:pos x="281" y="426"/>
                    </a:cxn>
                    <a:cxn ang="0">
                      <a:pos x="281" y="426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4800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/>
                  <a:ahLst/>
                  <a:cxnLst>
                    <a:cxn ang="0">
                      <a:pos x="24" y="486"/>
                    </a:cxn>
                    <a:cxn ang="0">
                      <a:pos x="48" y="486"/>
                    </a:cxn>
                    <a:cxn ang="0">
                      <a:pos x="347" y="72"/>
                    </a:cxn>
                    <a:cxn ang="0">
                      <a:pos x="347" y="0"/>
                    </a:cxn>
                    <a:cxn ang="0">
                      <a:pos x="0" y="486"/>
                    </a:cxn>
                    <a:cxn ang="0">
                      <a:pos x="24" y="486"/>
                    </a:cxn>
                    <a:cxn ang="0">
                      <a:pos x="24" y="486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74801" name="Group 49"/>
              <p:cNvGrpSpPr>
                <a:grpSpLocks/>
              </p:cNvGrpSpPr>
              <p:nvPr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74802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4803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/>
                  <a:ahLst/>
                  <a:cxnLst>
                    <a:cxn ang="0">
                      <a:pos x="376" y="0"/>
                    </a:cxn>
                    <a:cxn ang="0">
                      <a:pos x="358" y="0"/>
                    </a:cxn>
                    <a:cxn ang="0">
                      <a:pos x="0" y="3273"/>
                    </a:cxn>
                    <a:cxn ang="0">
                      <a:pos x="41" y="3273"/>
                    </a:cxn>
                    <a:cxn ang="0">
                      <a:pos x="400" y="0"/>
                    </a:cxn>
                    <a:cxn ang="0">
                      <a:pos x="376" y="0"/>
                    </a:cxn>
                    <a:cxn ang="0">
                      <a:pos x="376" y="0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4804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657" y="0"/>
                    </a:cxn>
                    <a:cxn ang="0">
                      <a:pos x="639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675" y="0"/>
                    </a:cxn>
                    <a:cxn ang="0">
                      <a:pos x="657" y="0"/>
                    </a:cxn>
                    <a:cxn ang="0">
                      <a:pos x="657" y="0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4805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/>
                  <a:ahLst/>
                  <a:cxnLst>
                    <a:cxn ang="0">
                      <a:pos x="1013" y="0"/>
                    </a:cxn>
                    <a:cxn ang="0">
                      <a:pos x="990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031" y="4"/>
                    </a:cxn>
                    <a:cxn ang="0">
                      <a:pos x="1013" y="0"/>
                    </a:cxn>
                    <a:cxn ang="0">
                      <a:pos x="1013" y="0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4806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/>
                  <a:ahLst/>
                  <a:cxnLst>
                    <a:cxn ang="0">
                      <a:pos x="1296" y="0"/>
                    </a:cxn>
                    <a:cxn ang="0">
                      <a:pos x="1278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319" y="5"/>
                    </a:cxn>
                    <a:cxn ang="0">
                      <a:pos x="1296" y="0"/>
                    </a:cxn>
                    <a:cxn ang="0">
                      <a:pos x="1296" y="0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4807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359" y="3273"/>
                    </a:cxn>
                    <a:cxn ang="0">
                      <a:pos x="401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4808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640" y="3273"/>
                    </a:cxn>
                    <a:cxn ang="0">
                      <a:pos x="675" y="3273"/>
                    </a:cxn>
                    <a:cxn ang="0">
                      <a:pos x="36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4809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0" y="5"/>
                    </a:cxn>
                    <a:cxn ang="0">
                      <a:pos x="994" y="3280"/>
                    </a:cxn>
                    <a:cxn ang="0">
                      <a:pos x="1036" y="3280"/>
                    </a:cxn>
                    <a:cxn ang="0">
                      <a:pos x="41" y="0"/>
                    </a:cxn>
                    <a:cxn ang="0">
                      <a:pos x="23" y="0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4810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7"/>
                    </a:cxn>
                    <a:cxn ang="0">
                      <a:pos x="1285" y="3280"/>
                    </a:cxn>
                    <a:cxn ang="0">
                      <a:pos x="1327" y="3280"/>
                    </a:cxn>
                    <a:cxn ang="0">
                      <a:pos x="43" y="0"/>
                    </a:cxn>
                    <a:cxn ang="0">
                      <a:pos x="20" y="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sp>
            <p:nvSpPr>
              <p:cNvPr id="74811" name="Freeform 59"/>
              <p:cNvSpPr>
                <a:spLocks/>
              </p:cNvSpPr>
              <p:nvPr/>
            </p:nvSpPr>
            <p:spPr bwMode="hidden">
              <a:xfrm>
                <a:off x="0" y="1039"/>
                <a:ext cx="1254" cy="2632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1212" y="0"/>
                  </a:cxn>
                  <a:cxn ang="0">
                    <a:pos x="0" y="2542"/>
                  </a:cxn>
                  <a:cxn ang="0">
                    <a:pos x="0" y="2632"/>
                  </a:cxn>
                  <a:cxn ang="0">
                    <a:pos x="1254" y="7"/>
                  </a:cxn>
                  <a:cxn ang="0">
                    <a:pos x="1236" y="0"/>
                  </a:cxn>
                  <a:cxn ang="0">
                    <a:pos x="1236" y="0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4812" name="Freeform 60"/>
              <p:cNvSpPr>
                <a:spLocks/>
              </p:cNvSpPr>
              <p:nvPr/>
            </p:nvSpPr>
            <p:spPr bwMode="hidden">
              <a:xfrm>
                <a:off x="0" y="1039"/>
                <a:ext cx="948" cy="1676"/>
              </a:xfrm>
              <a:custGeom>
                <a:avLst/>
                <a:gdLst/>
                <a:ahLst/>
                <a:cxnLst>
                  <a:cxn ang="0">
                    <a:pos x="930" y="0"/>
                  </a:cxn>
                  <a:cxn ang="0">
                    <a:pos x="906" y="0"/>
                  </a:cxn>
                  <a:cxn ang="0">
                    <a:pos x="0" y="1593"/>
                  </a:cxn>
                  <a:cxn ang="0">
                    <a:pos x="0" y="1676"/>
                  </a:cxn>
                  <a:cxn ang="0">
                    <a:pos x="948" y="5"/>
                  </a:cxn>
                  <a:cxn ang="0">
                    <a:pos x="930" y="0"/>
                  </a:cxn>
                  <a:cxn ang="0">
                    <a:pos x="930" y="0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4813" name="Freeform 61"/>
              <p:cNvSpPr>
                <a:spLocks/>
              </p:cNvSpPr>
              <p:nvPr/>
            </p:nvSpPr>
            <p:spPr bwMode="hidden">
              <a:xfrm>
                <a:off x="0" y="1039"/>
                <a:ext cx="629" cy="937"/>
              </a:xfrm>
              <a:custGeom>
                <a:avLst/>
                <a:gdLst/>
                <a:ahLst/>
                <a:cxnLst>
                  <a:cxn ang="0">
                    <a:pos x="606" y="0"/>
                  </a:cxn>
                  <a:cxn ang="0">
                    <a:pos x="582" y="0"/>
                  </a:cxn>
                  <a:cxn ang="0">
                    <a:pos x="0" y="871"/>
                  </a:cxn>
                  <a:cxn ang="0">
                    <a:pos x="0" y="937"/>
                  </a:cxn>
                  <a:cxn ang="0">
                    <a:pos x="629" y="4"/>
                  </a:cxn>
                  <a:cxn ang="0">
                    <a:pos x="606" y="0"/>
                  </a:cxn>
                  <a:cxn ang="0">
                    <a:pos x="606" y="0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4814" name="Freeform 62"/>
              <p:cNvSpPr>
                <a:spLocks/>
              </p:cNvSpPr>
              <p:nvPr/>
            </p:nvSpPr>
            <p:spPr bwMode="hidden">
              <a:xfrm>
                <a:off x="0" y="1039"/>
                <a:ext cx="305" cy="427"/>
              </a:xfrm>
              <a:custGeom>
                <a:avLst/>
                <a:gdLst/>
                <a:ahLst/>
                <a:cxnLst>
                  <a:cxn ang="0">
                    <a:pos x="282" y="0"/>
                  </a:cxn>
                  <a:cxn ang="0">
                    <a:pos x="252" y="0"/>
                  </a:cxn>
                  <a:cxn ang="0">
                    <a:pos x="0" y="361"/>
                  </a:cxn>
                  <a:cxn ang="0">
                    <a:pos x="0" y="427"/>
                  </a:cxn>
                  <a:cxn ang="0">
                    <a:pos x="305" y="5"/>
                  </a:cxn>
                  <a:cxn ang="0">
                    <a:pos x="282" y="0"/>
                  </a:cxn>
                  <a:cxn ang="0">
                    <a:pos x="282" y="0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4815" name="Freeform 63"/>
              <p:cNvSpPr>
                <a:spLocks/>
              </p:cNvSpPr>
              <p:nvPr/>
            </p:nvSpPr>
            <p:spPr bwMode="hidden">
              <a:xfrm>
                <a:off x="4481" y="1039"/>
                <a:ext cx="1277" cy="2686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17" y="0"/>
                  </a:cxn>
                  <a:cxn ang="0">
                    <a:pos x="0" y="4"/>
                  </a:cxn>
                  <a:cxn ang="0">
                    <a:pos x="1277" y="2686"/>
                  </a:cxn>
                  <a:cxn ang="0">
                    <a:pos x="1277" y="2596"/>
                  </a:cxn>
                  <a:cxn ang="0">
                    <a:pos x="41" y="0"/>
                  </a:cxn>
                  <a:cxn ang="0">
                    <a:pos x="41" y="0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4816" name="Freeform 64"/>
              <p:cNvSpPr>
                <a:spLocks/>
              </p:cNvSpPr>
              <p:nvPr/>
            </p:nvSpPr>
            <p:spPr bwMode="hidden">
              <a:xfrm>
                <a:off x="4770" y="1039"/>
                <a:ext cx="988" cy="1730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7"/>
                  </a:cxn>
                  <a:cxn ang="0">
                    <a:pos x="988" y="1730"/>
                  </a:cxn>
                  <a:cxn ang="0">
                    <a:pos x="988" y="1653"/>
                  </a:cxn>
                  <a:cxn ang="0">
                    <a:pos x="4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4817" name="Freeform 65"/>
              <p:cNvSpPr>
                <a:spLocks/>
              </p:cNvSpPr>
              <p:nvPr/>
            </p:nvSpPr>
            <p:spPr bwMode="hidden">
              <a:xfrm>
                <a:off x="5088" y="1039"/>
                <a:ext cx="670" cy="99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4"/>
                  </a:cxn>
                  <a:cxn ang="0">
                    <a:pos x="670" y="997"/>
                  </a:cxn>
                  <a:cxn ang="0">
                    <a:pos x="670" y="92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4818" name="Freeform 66"/>
              <p:cNvSpPr>
                <a:spLocks/>
              </p:cNvSpPr>
              <p:nvPr/>
            </p:nvSpPr>
            <p:spPr bwMode="hidden">
              <a:xfrm>
                <a:off x="5412" y="1039"/>
                <a:ext cx="346" cy="48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7"/>
                  </a:cxn>
                  <a:cxn ang="0">
                    <a:pos x="346" y="487"/>
                  </a:cxn>
                  <a:cxn ang="0">
                    <a:pos x="346" y="41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</p:grpSp>
      </p:grpSp>
      <p:sp>
        <p:nvSpPr>
          <p:cNvPr id="74819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455613" y="1920875"/>
            <a:ext cx="8226425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74820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74821" name="Rectangle 6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4822" name="Rectangle 7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74823" name="Rectangle 7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5C2A8CA-2DA3-4D89-AA1F-EBABB67F07FD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97CE02-C02E-42D9-A279-F985E5578ABD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475502-256F-4CF2-A476-81F720EC8F71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D6D930-7601-484A-B63B-B05C785DCC07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5613" y="1598613"/>
            <a:ext cx="4037012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40370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A7E376-871B-4EFC-B8EE-83237BA541A8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F6D25E-15F4-42C7-8952-0BCC7C925A5E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169336-24C9-4B3B-855C-E190954FFB08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799D5A-CDE7-4C1F-A666-85572EC21042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9A526B-618A-4834-994B-CF40D4C45D40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AC755C-A2CD-472E-8752-BEB693941E12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82BCD7-D995-418E-8C44-C824A042810F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6225" y="273050"/>
            <a:ext cx="2055813" cy="582295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5613" y="273050"/>
            <a:ext cx="6018212" cy="58229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25F02-8EE5-4503-B516-05B298D96884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tr-TR" altLang="en-US"/>
              <a:t>Asıl başlık stili için tıklatın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tr-TR" altLang="en-US"/>
              <a:t>Asıl alt başlık stilini düzenlemek için tıklatın</a:t>
            </a:r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tr-TR" altLang="en-US"/>
              <a:t>Devrek Anadolu Teknik Lise,Teknik Lise, Mesleki ve Teknik Eğitim Merkezi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1BB6983-139D-4B02-9663-BB36A3E6897A}" type="slidenum">
              <a:rPr lang="tr-TR" altLang="en-US"/>
              <a:pPr/>
              <a:t>‹#›</a:t>
            </a:fld>
            <a:endParaRPr lang="tr-TR" altLang="en-US"/>
          </a:p>
        </p:txBody>
      </p:sp>
      <p:sp>
        <p:nvSpPr>
          <p:cNvPr id="80903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80904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en-US"/>
              <a:t>Devrek Anadolu Teknik Lise,Teknik Lise, Mesleki ve Teknik Eğitim Merkezi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4706D5-94AC-4DF5-A7AC-AEDFF07FDF5B}" type="slidenum">
              <a:rPr lang="tr-TR" altLang="en-US"/>
              <a:pPr/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33B27-503B-44D7-9455-940381E0A75A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en-US"/>
              <a:t>Devrek Anadolu Teknik Lise,Teknik Lise, Mesleki ve Teknik Eğitim Merkezi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C79320-EA44-4430-9FF7-86C2C488BCD7}" type="slidenum">
              <a:rPr lang="tr-TR" altLang="en-US"/>
              <a:pPr/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en-US"/>
              <a:t>Devrek Anadolu Teknik Lise,Teknik Lise, Mesleki ve Teknik Eğitim Merkezi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24B5EF-7AAE-4F52-9432-EB5B736974A8}" type="slidenum">
              <a:rPr lang="tr-TR" altLang="en-US"/>
              <a:pPr/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en-US"/>
              <a:t>Devrek Anadolu Teknik Lise,Teknik Lise, Mesleki ve Teknik Eğitim Merkezi</a:t>
            </a: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B627F7-E8C7-4CF5-BC05-E7E5BA879FFD}" type="slidenum">
              <a:rPr lang="tr-TR" altLang="en-US"/>
              <a:pPr/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en-US"/>
              <a:t>Devrek Anadolu Teknik Lise,Teknik Lise, Mesleki ve Teknik Eğitim Merkezi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6C407D-9B87-49E8-9391-D120EA26B176}" type="slidenum">
              <a:rPr lang="tr-TR" altLang="en-US"/>
              <a:pPr/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en-US"/>
              <a:t>Devrek Anadolu Teknik Lise,Teknik Lise, Mesleki ve Teknik Eğitim Merkezi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B0E02C-B298-48E4-B749-7764D3BBBC48}" type="slidenum">
              <a:rPr lang="tr-TR" altLang="en-US"/>
              <a:pPr/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en-US"/>
              <a:t>Devrek Anadolu Teknik Lise,Teknik Lise, Mesleki ve Teknik Eğitim Merkezi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BA9605-FBE9-4249-95D2-6AFF6C3D0159}" type="slidenum">
              <a:rPr lang="tr-TR" altLang="en-US"/>
              <a:pPr/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en-US"/>
              <a:t>Devrek Anadolu Teknik Lise,Teknik Lise, Mesleki ve Teknik Eğitim Merkezi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0412A-8745-4465-8BC3-481100D5841A}" type="slidenum">
              <a:rPr lang="tr-TR" altLang="en-US"/>
              <a:pPr/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en-US"/>
              <a:t>Devrek Anadolu Teknik Lise,Teknik Lise, Mesleki ve Teknik Eğitim Merkezi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342D11-0AB5-41E1-BA91-525A7DA11E8E}" type="slidenum">
              <a:rPr lang="tr-TR" altLang="en-US"/>
              <a:pPr/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en-US"/>
              <a:t>Devrek Anadolu Teknik Lise,Teknik Lise, Mesleki ve Teknik Eğitim Merkezi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671EFE-3E53-4C60-BE21-0895EEF8001F}" type="slidenum">
              <a:rPr lang="tr-TR" altLang="en-US"/>
              <a:pPr/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8231E6AA-5E74-4DAB-A48F-BED48F0F210D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83975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83976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 sz="2400">
              <a:latin typeface="Times New Roman" pitchFamily="18" charset="0"/>
            </a:endParaRPr>
          </a:p>
        </p:txBody>
      </p:sp>
      <p:sp>
        <p:nvSpPr>
          <p:cNvPr id="83977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 sz="2400">
              <a:latin typeface="Times New Roman" pitchFamily="18" charset="0"/>
            </a:endParaRPr>
          </a:p>
        </p:txBody>
      </p:sp>
      <p:sp>
        <p:nvSpPr>
          <p:cNvPr id="83978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B95A17-C26A-4FD5-98B4-957512BE17C6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145BF-37A9-427D-B9B0-64DCC440A078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EBB76-FFBD-4F63-AA95-626A23D1C4D3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E89760-BE34-4B5D-B316-D5B511D5D8F5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608851-A636-4887-9398-853CE12ECBC4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45101E-A8B8-419D-94FA-75A1B57181E5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23A755-4544-4750-AEFD-65043240D0F7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3A3CCB-F668-4297-95FA-8C3AD87A8F8A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5A385D-EDCB-418E-9514-6D546545494B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337ADB-FB35-4E40-A8F7-8B700596F4EC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0901DD-D68D-4DAE-8062-D8CEF8ECEB75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43011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3012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3013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3014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3015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3016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3017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3018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3019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3020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3021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3022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grpSp>
          <p:nvGrpSpPr>
            <p:cNvPr id="43023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43024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025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026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027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028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029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030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031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032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033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034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035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036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037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038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039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040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041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042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043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044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045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046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047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048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</p:grpSp>
      </p:grpSp>
      <p:sp>
        <p:nvSpPr>
          <p:cNvPr id="43049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43050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3051" name="Rectangle 4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43052" name="Rectangle 4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43053" name="Rectangle 4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56E48658-467C-43BE-A70D-1B249B143C0F}" type="slidenum">
              <a:rPr lang="tr-TR"/>
              <a:pPr/>
              <a:t>‹#›</a:t>
            </a:fld>
            <a:endParaRPr lang="tr-T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tr-TR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A9AB49F6-74C7-47E9-84BF-1AE8586CE1B7}" type="slidenum">
              <a:rPr lang="tr-TR"/>
              <a:pPr/>
              <a:t>‹#›</a:t>
            </a:fld>
            <a:endParaRPr lang="tr-T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298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5299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5300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5301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5302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5303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5304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5305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5306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5307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5308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5309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5310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5311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5312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5313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5314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5315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5316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5317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5318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5319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5320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55321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55322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55323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9BA71326-E7F1-4E2B-941D-36E29254D8AF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55324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tr-T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tr-TR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00694D53-084B-4551-9F6A-BF2F8FF4362B}" type="slidenum">
              <a:rPr lang="tr-TR"/>
              <a:pPr/>
              <a:t>‹#›</a:t>
            </a:fld>
            <a:endParaRPr lang="tr-T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6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k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514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64515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4516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0" y="552"/>
                </a:cxn>
                <a:cxn ang="0">
                  <a:pos x="1968" y="264"/>
                </a:cxn>
                <a:cxn ang="0">
                  <a:pos x="2028" y="270"/>
                </a:cxn>
                <a:cxn ang="0">
                  <a:pos x="2661" y="528"/>
                </a:cxn>
                <a:cxn ang="0">
                  <a:pos x="2688" y="648"/>
                </a:cxn>
                <a:cxn ang="0">
                  <a:pos x="2304" y="1080"/>
                </a:cxn>
                <a:cxn ang="0">
                  <a:pos x="1584" y="1224"/>
                </a:cxn>
                <a:cxn ang="0">
                  <a:pos x="1296" y="936"/>
                </a:cxn>
                <a:cxn ang="0">
                  <a:pos x="864" y="1032"/>
                </a:cxn>
                <a:cxn ang="0">
                  <a:pos x="0" y="552"/>
                </a:cxn>
                <a:cxn ang="0">
                  <a:pos x="0" y="0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64517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/>
              <a:ahLst/>
              <a:cxnLst>
                <a:cxn ang="0">
                  <a:pos x="2208" y="15"/>
                </a:cxn>
                <a:cxn ang="0">
                  <a:pos x="2088" y="57"/>
                </a:cxn>
                <a:cxn ang="0">
                  <a:pos x="1951" y="99"/>
                </a:cxn>
                <a:cxn ang="0">
                  <a:pos x="1704" y="135"/>
                </a:cxn>
                <a:cxn ang="0">
                  <a:pos x="1314" y="177"/>
                </a:cxn>
                <a:cxn ang="0">
                  <a:pos x="1176" y="189"/>
                </a:cxn>
                <a:cxn ang="0">
                  <a:pos x="1122" y="195"/>
                </a:cxn>
                <a:cxn ang="0">
                  <a:pos x="1075" y="231"/>
                </a:cxn>
                <a:cxn ang="0">
                  <a:pos x="924" y="321"/>
                </a:cxn>
                <a:cxn ang="0">
                  <a:pos x="840" y="369"/>
                </a:cxn>
                <a:cxn ang="0">
                  <a:pos x="630" y="458"/>
                </a:cxn>
                <a:cxn ang="0">
                  <a:pos x="529" y="500"/>
                </a:cxn>
                <a:cxn ang="0">
                  <a:pos x="487" y="542"/>
                </a:cxn>
                <a:cxn ang="0">
                  <a:pos x="457" y="590"/>
                </a:cxn>
                <a:cxn ang="0">
                  <a:pos x="402" y="638"/>
                </a:cxn>
                <a:cxn ang="0">
                  <a:pos x="330" y="758"/>
                </a:cxn>
                <a:cxn ang="0">
                  <a:pos x="312" y="788"/>
                </a:cxn>
                <a:cxn ang="0">
                  <a:pos x="252" y="824"/>
                </a:cxn>
                <a:cxn ang="0">
                  <a:pos x="84" y="926"/>
                </a:cxn>
                <a:cxn ang="0">
                  <a:pos x="0" y="992"/>
                </a:cxn>
                <a:cxn ang="0">
                  <a:pos x="12" y="1040"/>
                </a:cxn>
                <a:cxn ang="0">
                  <a:pos x="132" y="1034"/>
                </a:cxn>
                <a:cxn ang="0">
                  <a:pos x="336" y="980"/>
                </a:cxn>
                <a:cxn ang="0">
                  <a:pos x="529" y="896"/>
                </a:cxn>
                <a:cxn ang="0">
                  <a:pos x="576" y="872"/>
                </a:cxn>
                <a:cxn ang="0">
                  <a:pos x="714" y="848"/>
                </a:cxn>
                <a:cxn ang="0">
                  <a:pos x="966" y="794"/>
                </a:cxn>
                <a:cxn ang="0">
                  <a:pos x="1212" y="782"/>
                </a:cxn>
                <a:cxn ang="0">
                  <a:pos x="1416" y="872"/>
                </a:cxn>
                <a:cxn ang="0">
                  <a:pos x="1464" y="932"/>
                </a:cxn>
                <a:cxn ang="0">
                  <a:pos x="1440" y="992"/>
                </a:cxn>
                <a:cxn ang="0">
                  <a:pos x="1302" y="1040"/>
                </a:cxn>
                <a:cxn ang="0">
                  <a:pos x="1158" y="1100"/>
                </a:cxn>
                <a:cxn ang="0">
                  <a:pos x="1093" y="1148"/>
                </a:cxn>
                <a:cxn ang="0">
                  <a:pos x="1075" y="1208"/>
                </a:cxn>
                <a:cxn ang="0">
                  <a:pos x="1093" y="1232"/>
                </a:cxn>
                <a:cxn ang="0">
                  <a:pos x="1152" y="1226"/>
                </a:cxn>
                <a:cxn ang="0">
                  <a:pos x="1332" y="1208"/>
                </a:cxn>
                <a:cxn ang="0">
                  <a:pos x="1434" y="1184"/>
                </a:cxn>
                <a:cxn ang="0">
                  <a:pos x="1464" y="1172"/>
                </a:cxn>
                <a:cxn ang="0">
                  <a:pos x="1578" y="1130"/>
                </a:cxn>
                <a:cxn ang="0">
                  <a:pos x="1758" y="1064"/>
                </a:cxn>
                <a:cxn ang="0">
                  <a:pos x="1872" y="962"/>
                </a:cxn>
                <a:cxn ang="0">
                  <a:pos x="1986" y="800"/>
                </a:cxn>
                <a:cxn ang="0">
                  <a:pos x="2166" y="650"/>
                </a:cxn>
                <a:cxn ang="0">
                  <a:pos x="2257" y="590"/>
                </a:cxn>
                <a:cxn ang="0">
                  <a:pos x="2400" y="57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4518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4519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85" y="18"/>
                </a:cxn>
                <a:cxn ang="0">
                  <a:pos x="185" y="36"/>
                </a:cxn>
                <a:cxn ang="0">
                  <a:pos x="179" y="54"/>
                </a:cxn>
                <a:cxn ang="0">
                  <a:pos x="161" y="72"/>
                </a:cxn>
                <a:cxn ang="0">
                  <a:pos x="137" y="96"/>
                </a:cxn>
                <a:cxn ang="0">
                  <a:pos x="101" y="108"/>
                </a:cxn>
                <a:cxn ang="0">
                  <a:pos x="47" y="120"/>
                </a:cxn>
                <a:cxn ang="0">
                  <a:pos x="29" y="120"/>
                </a:cxn>
                <a:cxn ang="0">
                  <a:pos x="17" y="114"/>
                </a:cxn>
                <a:cxn ang="0">
                  <a:pos x="0" y="96"/>
                </a:cxn>
                <a:cxn ang="0">
                  <a:pos x="0" y="78"/>
                </a:cxn>
                <a:cxn ang="0">
                  <a:pos x="0" y="72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4520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79" y="24"/>
                </a:cxn>
                <a:cxn ang="0">
                  <a:pos x="167" y="42"/>
                </a:cxn>
                <a:cxn ang="0">
                  <a:pos x="149" y="66"/>
                </a:cxn>
                <a:cxn ang="0">
                  <a:pos x="131" y="90"/>
                </a:cxn>
                <a:cxn ang="0">
                  <a:pos x="102" y="108"/>
                </a:cxn>
                <a:cxn ang="0">
                  <a:pos x="66" y="120"/>
                </a:cxn>
                <a:cxn ang="0">
                  <a:pos x="18" y="120"/>
                </a:cxn>
                <a:cxn ang="0">
                  <a:pos x="0" y="60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4521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69"/>
                </a:cxn>
                <a:cxn ang="0">
                  <a:pos x="6" y="251"/>
                </a:cxn>
                <a:cxn ang="0">
                  <a:pos x="6" y="239"/>
                </a:cxn>
                <a:cxn ang="0">
                  <a:pos x="12" y="227"/>
                </a:cxn>
                <a:cxn ang="0">
                  <a:pos x="18" y="221"/>
                </a:cxn>
                <a:cxn ang="0">
                  <a:pos x="36" y="215"/>
                </a:cxn>
                <a:cxn ang="0">
                  <a:pos x="77" y="203"/>
                </a:cxn>
                <a:cxn ang="0">
                  <a:pos x="137" y="179"/>
                </a:cxn>
                <a:cxn ang="0">
                  <a:pos x="209" y="143"/>
                </a:cxn>
                <a:cxn ang="0">
                  <a:pos x="251" y="120"/>
                </a:cxn>
                <a:cxn ang="0">
                  <a:pos x="299" y="96"/>
                </a:cxn>
                <a:cxn ang="0">
                  <a:pos x="394" y="48"/>
                </a:cxn>
                <a:cxn ang="0">
                  <a:pos x="442" y="30"/>
                </a:cxn>
                <a:cxn ang="0">
                  <a:pos x="478" y="12"/>
                </a:cxn>
                <a:cxn ang="0">
                  <a:pos x="502" y="6"/>
                </a:cxn>
                <a:cxn ang="0">
                  <a:pos x="520" y="0"/>
                </a:cxn>
                <a:cxn ang="0">
                  <a:pos x="526" y="0"/>
                </a:cxn>
                <a:cxn ang="0">
                  <a:pos x="520" y="6"/>
                </a:cxn>
                <a:cxn ang="0">
                  <a:pos x="508" y="12"/>
                </a:cxn>
                <a:cxn ang="0">
                  <a:pos x="484" y="24"/>
                </a:cxn>
                <a:cxn ang="0">
                  <a:pos x="460" y="42"/>
                </a:cxn>
                <a:cxn ang="0">
                  <a:pos x="436" y="54"/>
                </a:cxn>
                <a:cxn ang="0">
                  <a:pos x="394" y="78"/>
                </a:cxn>
                <a:cxn ang="0">
                  <a:pos x="340" y="108"/>
                </a:cxn>
                <a:cxn ang="0">
                  <a:pos x="275" y="143"/>
                </a:cxn>
                <a:cxn ang="0">
                  <a:pos x="131" y="221"/>
                </a:cxn>
                <a:cxn ang="0">
                  <a:pos x="65" y="251"/>
                </a:cxn>
                <a:cxn ang="0">
                  <a:pos x="0" y="275"/>
                </a:cxn>
                <a:cxn ang="0">
                  <a:pos x="0" y="275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4522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30" y="252"/>
                </a:cxn>
                <a:cxn ang="0">
                  <a:pos x="12" y="282"/>
                </a:cxn>
                <a:cxn ang="0">
                  <a:pos x="6" y="300"/>
                </a:cxn>
                <a:cxn ang="0">
                  <a:pos x="0" y="306"/>
                </a:cxn>
                <a:cxn ang="0">
                  <a:pos x="48" y="276"/>
                </a:cxn>
                <a:cxn ang="0">
                  <a:pos x="84" y="252"/>
                </a:cxn>
                <a:cxn ang="0">
                  <a:pos x="108" y="234"/>
                </a:cxn>
                <a:cxn ang="0">
                  <a:pos x="120" y="228"/>
                </a:cxn>
                <a:cxn ang="0">
                  <a:pos x="126" y="228"/>
                </a:cxn>
                <a:cxn ang="0">
                  <a:pos x="144" y="222"/>
                </a:cxn>
                <a:cxn ang="0">
                  <a:pos x="168" y="216"/>
                </a:cxn>
                <a:cxn ang="0">
                  <a:pos x="198" y="204"/>
                </a:cxn>
                <a:cxn ang="0">
                  <a:pos x="275" y="180"/>
                </a:cxn>
                <a:cxn ang="0">
                  <a:pos x="371" y="156"/>
                </a:cxn>
                <a:cxn ang="0">
                  <a:pos x="461" y="126"/>
                </a:cxn>
                <a:cxn ang="0">
                  <a:pos x="544" y="102"/>
                </a:cxn>
                <a:cxn ang="0">
                  <a:pos x="574" y="90"/>
                </a:cxn>
                <a:cxn ang="0">
                  <a:pos x="604" y="84"/>
                </a:cxn>
                <a:cxn ang="0">
                  <a:pos x="622" y="78"/>
                </a:cxn>
                <a:cxn ang="0">
                  <a:pos x="628" y="72"/>
                </a:cxn>
                <a:cxn ang="0">
                  <a:pos x="634" y="66"/>
                </a:cxn>
                <a:cxn ang="0">
                  <a:pos x="652" y="60"/>
                </a:cxn>
                <a:cxn ang="0">
                  <a:pos x="694" y="30"/>
                </a:cxn>
                <a:cxn ang="0">
                  <a:pos x="712" y="18"/>
                </a:cxn>
                <a:cxn ang="0">
                  <a:pos x="718" y="6"/>
                </a:cxn>
                <a:cxn ang="0">
                  <a:pos x="712" y="0"/>
                </a:cxn>
                <a:cxn ang="0">
                  <a:pos x="688" y="0"/>
                </a:cxn>
                <a:cxn ang="0">
                  <a:pos x="628" y="0"/>
                </a:cxn>
                <a:cxn ang="0">
                  <a:pos x="580" y="0"/>
                </a:cxn>
                <a:cxn ang="0">
                  <a:pos x="544" y="0"/>
                </a:cxn>
                <a:cxn ang="0">
                  <a:pos x="514" y="18"/>
                </a:cxn>
                <a:cxn ang="0">
                  <a:pos x="485" y="42"/>
                </a:cxn>
                <a:cxn ang="0">
                  <a:pos x="467" y="54"/>
                </a:cxn>
                <a:cxn ang="0">
                  <a:pos x="449" y="60"/>
                </a:cxn>
                <a:cxn ang="0">
                  <a:pos x="425" y="60"/>
                </a:cxn>
                <a:cxn ang="0">
                  <a:pos x="389" y="66"/>
                </a:cxn>
                <a:cxn ang="0">
                  <a:pos x="347" y="84"/>
                </a:cxn>
                <a:cxn ang="0">
                  <a:pos x="311" y="108"/>
                </a:cxn>
                <a:cxn ang="0">
                  <a:pos x="287" y="126"/>
                </a:cxn>
                <a:cxn ang="0">
                  <a:pos x="275" y="132"/>
                </a:cxn>
                <a:cxn ang="0">
                  <a:pos x="257" y="138"/>
                </a:cxn>
                <a:cxn ang="0">
                  <a:pos x="221" y="138"/>
                </a:cxn>
                <a:cxn ang="0">
                  <a:pos x="186" y="138"/>
                </a:cxn>
                <a:cxn ang="0">
                  <a:pos x="180" y="138"/>
                </a:cxn>
                <a:cxn ang="0">
                  <a:pos x="174" y="138"/>
                </a:cxn>
                <a:cxn ang="0">
                  <a:pos x="114" y="162"/>
                </a:cxn>
                <a:cxn ang="0">
                  <a:pos x="48" y="216"/>
                </a:cxn>
                <a:cxn ang="0">
                  <a:pos x="48" y="216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4523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/>
              <a:ahLst/>
              <a:cxnLst>
                <a:cxn ang="0">
                  <a:pos x="2231" y="54"/>
                </a:cxn>
                <a:cxn ang="0">
                  <a:pos x="2189" y="54"/>
                </a:cxn>
                <a:cxn ang="0">
                  <a:pos x="2147" y="66"/>
                </a:cxn>
                <a:cxn ang="0">
                  <a:pos x="2021" y="101"/>
                </a:cxn>
                <a:cxn ang="0">
                  <a:pos x="1956" y="119"/>
                </a:cxn>
                <a:cxn ang="0">
                  <a:pos x="1860" y="167"/>
                </a:cxn>
                <a:cxn ang="0">
                  <a:pos x="1836" y="245"/>
                </a:cxn>
                <a:cxn ang="0">
                  <a:pos x="1842" y="305"/>
                </a:cxn>
                <a:cxn ang="0">
                  <a:pos x="1758" y="317"/>
                </a:cxn>
                <a:cxn ang="0">
                  <a:pos x="1597" y="263"/>
                </a:cxn>
                <a:cxn ang="0">
                  <a:pos x="1507" y="257"/>
                </a:cxn>
                <a:cxn ang="0">
                  <a:pos x="1399" y="311"/>
                </a:cxn>
                <a:cxn ang="0">
                  <a:pos x="1334" y="353"/>
                </a:cxn>
                <a:cxn ang="0">
                  <a:pos x="1310" y="359"/>
                </a:cxn>
                <a:cxn ang="0">
                  <a:pos x="1214" y="371"/>
                </a:cxn>
                <a:cxn ang="0">
                  <a:pos x="1160" y="365"/>
                </a:cxn>
                <a:cxn ang="0">
                  <a:pos x="1053" y="371"/>
                </a:cxn>
                <a:cxn ang="0">
                  <a:pos x="957" y="383"/>
                </a:cxn>
                <a:cxn ang="0">
                  <a:pos x="921" y="401"/>
                </a:cxn>
                <a:cxn ang="0">
                  <a:pos x="819" y="419"/>
                </a:cxn>
                <a:cxn ang="0">
                  <a:pos x="778" y="419"/>
                </a:cxn>
                <a:cxn ang="0">
                  <a:pos x="664" y="437"/>
                </a:cxn>
                <a:cxn ang="0">
                  <a:pos x="598" y="473"/>
                </a:cxn>
                <a:cxn ang="0">
                  <a:pos x="503" y="467"/>
                </a:cxn>
                <a:cxn ang="0">
                  <a:pos x="431" y="491"/>
                </a:cxn>
                <a:cxn ang="0">
                  <a:pos x="413" y="539"/>
                </a:cxn>
                <a:cxn ang="0">
                  <a:pos x="347" y="569"/>
                </a:cxn>
                <a:cxn ang="0">
                  <a:pos x="222" y="599"/>
                </a:cxn>
                <a:cxn ang="0">
                  <a:pos x="138" y="647"/>
                </a:cxn>
                <a:cxn ang="0">
                  <a:pos x="108" y="659"/>
                </a:cxn>
                <a:cxn ang="0">
                  <a:pos x="0" y="671"/>
                </a:cxn>
                <a:cxn ang="0">
                  <a:pos x="84" y="695"/>
                </a:cxn>
                <a:cxn ang="0">
                  <a:pos x="263" y="653"/>
                </a:cxn>
                <a:cxn ang="0">
                  <a:pos x="473" y="569"/>
                </a:cxn>
                <a:cxn ang="0">
                  <a:pos x="568" y="521"/>
                </a:cxn>
                <a:cxn ang="0">
                  <a:pos x="646" y="515"/>
                </a:cxn>
                <a:cxn ang="0">
                  <a:pos x="873" y="461"/>
                </a:cxn>
                <a:cxn ang="0">
                  <a:pos x="1148" y="425"/>
                </a:cxn>
                <a:cxn ang="0">
                  <a:pos x="1292" y="461"/>
                </a:cxn>
                <a:cxn ang="0">
                  <a:pos x="1417" y="533"/>
                </a:cxn>
                <a:cxn ang="0">
                  <a:pos x="1435" y="617"/>
                </a:cxn>
                <a:cxn ang="0">
                  <a:pos x="1376" y="653"/>
                </a:cxn>
                <a:cxn ang="0">
                  <a:pos x="1226" y="701"/>
                </a:cxn>
                <a:cxn ang="0">
                  <a:pos x="1112" y="755"/>
                </a:cxn>
                <a:cxn ang="0">
                  <a:pos x="1065" y="809"/>
                </a:cxn>
                <a:cxn ang="0">
                  <a:pos x="1077" y="869"/>
                </a:cxn>
                <a:cxn ang="0">
                  <a:pos x="1106" y="881"/>
                </a:cxn>
                <a:cxn ang="0">
                  <a:pos x="1208" y="869"/>
                </a:cxn>
                <a:cxn ang="0">
                  <a:pos x="1388" y="857"/>
                </a:cxn>
                <a:cxn ang="0">
                  <a:pos x="1441" y="851"/>
                </a:cxn>
                <a:cxn ang="0">
                  <a:pos x="1483" y="833"/>
                </a:cxn>
                <a:cxn ang="0">
                  <a:pos x="1675" y="743"/>
                </a:cxn>
                <a:cxn ang="0">
                  <a:pos x="1806" y="689"/>
                </a:cxn>
                <a:cxn ang="0">
                  <a:pos x="1884" y="581"/>
                </a:cxn>
                <a:cxn ang="0">
                  <a:pos x="2039" y="389"/>
                </a:cxn>
                <a:cxn ang="0">
                  <a:pos x="2207" y="269"/>
                </a:cxn>
                <a:cxn ang="0">
                  <a:pos x="2249" y="239"/>
                </a:cxn>
                <a:cxn ang="0">
                  <a:pos x="2392" y="0"/>
                </a:cxn>
                <a:cxn ang="0">
                  <a:pos x="2302" y="36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4524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4525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4526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4527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4528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4529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/>
              <a:ahLst/>
              <a:cxnLst>
                <a:cxn ang="0">
                  <a:pos x="2370" y="72"/>
                </a:cxn>
                <a:cxn ang="0">
                  <a:pos x="2597" y="198"/>
                </a:cxn>
                <a:cxn ang="0">
                  <a:pos x="2639" y="276"/>
                </a:cxn>
                <a:cxn ang="0">
                  <a:pos x="2453" y="264"/>
                </a:cxn>
                <a:cxn ang="0">
                  <a:pos x="2297" y="204"/>
                </a:cxn>
                <a:cxn ang="0">
                  <a:pos x="2112" y="66"/>
                </a:cxn>
                <a:cxn ang="0">
                  <a:pos x="2088" y="72"/>
                </a:cxn>
                <a:cxn ang="0">
                  <a:pos x="2106" y="114"/>
                </a:cxn>
                <a:cxn ang="0">
                  <a:pos x="2412" y="552"/>
                </a:cxn>
                <a:cxn ang="0">
                  <a:pos x="2279" y="564"/>
                </a:cxn>
                <a:cxn ang="0">
                  <a:pos x="2189" y="492"/>
                </a:cxn>
                <a:cxn ang="0">
                  <a:pos x="2058" y="330"/>
                </a:cxn>
                <a:cxn ang="0">
                  <a:pos x="1991" y="234"/>
                </a:cxn>
                <a:cxn ang="0">
                  <a:pos x="1949" y="174"/>
                </a:cxn>
                <a:cxn ang="0">
                  <a:pos x="1824" y="132"/>
                </a:cxn>
                <a:cxn ang="0">
                  <a:pos x="1794" y="144"/>
                </a:cxn>
                <a:cxn ang="0">
                  <a:pos x="1895" y="222"/>
                </a:cxn>
                <a:cxn ang="0">
                  <a:pos x="1943" y="366"/>
                </a:cxn>
                <a:cxn ang="0">
                  <a:pos x="2064" y="630"/>
                </a:cxn>
                <a:cxn ang="0">
                  <a:pos x="2052" y="695"/>
                </a:cxn>
                <a:cxn ang="0">
                  <a:pos x="1955" y="683"/>
                </a:cxn>
                <a:cxn ang="0">
                  <a:pos x="1913" y="636"/>
                </a:cxn>
                <a:cxn ang="0">
                  <a:pos x="1703" y="312"/>
                </a:cxn>
                <a:cxn ang="0">
                  <a:pos x="1637" y="276"/>
                </a:cxn>
                <a:cxn ang="0">
                  <a:pos x="1643" y="318"/>
                </a:cxn>
                <a:cxn ang="0">
                  <a:pos x="1673" y="408"/>
                </a:cxn>
                <a:cxn ang="0">
                  <a:pos x="1716" y="779"/>
                </a:cxn>
                <a:cxn ang="0">
                  <a:pos x="1691" y="737"/>
                </a:cxn>
                <a:cxn ang="0">
                  <a:pos x="1613" y="582"/>
                </a:cxn>
                <a:cxn ang="0">
                  <a:pos x="1494" y="480"/>
                </a:cxn>
                <a:cxn ang="0">
                  <a:pos x="1248" y="528"/>
                </a:cxn>
                <a:cxn ang="0">
                  <a:pos x="996" y="630"/>
                </a:cxn>
                <a:cxn ang="0">
                  <a:pos x="714" y="534"/>
                </a:cxn>
                <a:cxn ang="0">
                  <a:pos x="198" y="288"/>
                </a:cxn>
                <a:cxn ang="0">
                  <a:pos x="0" y="460"/>
                </a:cxn>
                <a:cxn ang="0">
                  <a:pos x="288" y="570"/>
                </a:cxn>
                <a:cxn ang="0">
                  <a:pos x="461" y="654"/>
                </a:cxn>
                <a:cxn ang="0">
                  <a:pos x="725" y="755"/>
                </a:cxn>
                <a:cxn ang="0">
                  <a:pos x="966" y="791"/>
                </a:cxn>
                <a:cxn ang="0">
                  <a:pos x="1176" y="779"/>
                </a:cxn>
                <a:cxn ang="0">
                  <a:pos x="1278" y="791"/>
                </a:cxn>
                <a:cxn ang="0">
                  <a:pos x="1404" y="845"/>
                </a:cxn>
                <a:cxn ang="0">
                  <a:pos x="1416" y="887"/>
                </a:cxn>
                <a:cxn ang="0">
                  <a:pos x="1361" y="923"/>
                </a:cxn>
                <a:cxn ang="0">
                  <a:pos x="1385" y="1007"/>
                </a:cxn>
                <a:cxn ang="0">
                  <a:pos x="1494" y="1085"/>
                </a:cxn>
                <a:cxn ang="0">
                  <a:pos x="1697" y="1043"/>
                </a:cxn>
                <a:cxn ang="0">
                  <a:pos x="1812" y="989"/>
                </a:cxn>
                <a:cxn ang="0">
                  <a:pos x="1973" y="917"/>
                </a:cxn>
                <a:cxn ang="0">
                  <a:pos x="2201" y="899"/>
                </a:cxn>
                <a:cxn ang="0">
                  <a:pos x="2364" y="863"/>
                </a:cxn>
                <a:cxn ang="0">
                  <a:pos x="2400" y="743"/>
                </a:cxn>
                <a:cxn ang="0">
                  <a:pos x="2471" y="701"/>
                </a:cxn>
                <a:cxn ang="0">
                  <a:pos x="2621" y="504"/>
                </a:cxn>
                <a:cxn ang="0">
                  <a:pos x="2693" y="374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64530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6453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453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6453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7F174991-9D4E-4CC9-820A-E7110434BF28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453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8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3200966-34D3-4C47-B9EB-CF9F2CCFE08A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7590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67591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grpSp>
        <p:nvGrpSpPr>
          <p:cNvPr id="67592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67593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7594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7595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7596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7597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7598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7599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7600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7601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7602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7603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7604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7605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67606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63529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730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73731" name="Freeform 3"/>
            <p:cNvSpPr>
              <a:spLocks/>
            </p:cNvSpPr>
            <p:nvPr userDrawn="1"/>
          </p:nvSpPr>
          <p:spPr bwMode="hidden">
            <a:xfrm>
              <a:off x="0" y="0"/>
              <a:ext cx="5758" cy="1043"/>
            </a:xfrm>
            <a:custGeom>
              <a:avLst/>
              <a:gdLst/>
              <a:ahLst/>
              <a:cxnLst>
                <a:cxn ang="0">
                  <a:pos x="5740" y="1043"/>
                </a:cxn>
                <a:cxn ang="0">
                  <a:pos x="0" y="1043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1043"/>
                </a:cxn>
                <a:cxn ang="0">
                  <a:pos x="5740" y="1043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grpSp>
          <p:nvGrpSpPr>
            <p:cNvPr id="73732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73733" name="Freeform 5"/>
              <p:cNvSpPr>
                <a:spLocks/>
              </p:cNvSpPr>
              <p:nvPr userDrawn="1"/>
            </p:nvSpPr>
            <p:spPr bwMode="hidden">
              <a:xfrm>
                <a:off x="1" y="104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3734" name="Freeform 6"/>
              <p:cNvSpPr>
                <a:spLocks/>
              </p:cNvSpPr>
              <p:nvPr userDrawn="1"/>
            </p:nvSpPr>
            <p:spPr bwMode="hidden">
              <a:xfrm>
                <a:off x="0" y="3988"/>
                <a:ext cx="5758" cy="42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740" y="42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42"/>
                  </a:cxn>
                  <a:cxn ang="0">
                    <a:pos x="0" y="42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3735" name="Freeform 7"/>
              <p:cNvSpPr>
                <a:spLocks/>
              </p:cNvSpPr>
              <p:nvPr userDrawn="1"/>
            </p:nvSpPr>
            <p:spPr bwMode="hidden">
              <a:xfrm>
                <a:off x="0" y="3665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3736" name="Freeform 8"/>
              <p:cNvSpPr>
                <a:spLocks/>
              </p:cNvSpPr>
              <p:nvPr userDrawn="1"/>
            </p:nvSpPr>
            <p:spPr bwMode="hidden">
              <a:xfrm>
                <a:off x="0" y="3364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3737" name="Freeform 9"/>
              <p:cNvSpPr>
                <a:spLocks/>
              </p:cNvSpPr>
              <p:nvPr userDrawn="1"/>
            </p:nvSpPr>
            <p:spPr bwMode="hidden">
              <a:xfrm>
                <a:off x="0" y="3105"/>
                <a:ext cx="5758" cy="31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3738" name="Freeform 10"/>
              <p:cNvSpPr>
                <a:spLocks/>
              </p:cNvSpPr>
              <p:nvPr userDrawn="1"/>
            </p:nvSpPr>
            <p:spPr bwMode="hidden">
              <a:xfrm>
                <a:off x="0" y="2859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3739" name="Freeform 11"/>
              <p:cNvSpPr>
                <a:spLocks/>
              </p:cNvSpPr>
              <p:nvPr userDrawn="1"/>
            </p:nvSpPr>
            <p:spPr bwMode="hidden">
              <a:xfrm>
                <a:off x="0" y="264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3740" name="Freeform 12"/>
              <p:cNvSpPr>
                <a:spLocks/>
              </p:cNvSpPr>
              <p:nvPr userDrawn="1"/>
            </p:nvSpPr>
            <p:spPr bwMode="hidden">
              <a:xfrm>
                <a:off x="0" y="2433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3741" name="Freeform 13"/>
              <p:cNvSpPr>
                <a:spLocks/>
              </p:cNvSpPr>
              <p:nvPr userDrawn="1"/>
            </p:nvSpPr>
            <p:spPr bwMode="hidden">
              <a:xfrm>
                <a:off x="0" y="2259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3742" name="Freeform 14"/>
              <p:cNvSpPr>
                <a:spLocks/>
              </p:cNvSpPr>
              <p:nvPr userDrawn="1"/>
            </p:nvSpPr>
            <p:spPr bwMode="hidden">
              <a:xfrm>
                <a:off x="0" y="209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3743" name="Freeform 15"/>
              <p:cNvSpPr>
                <a:spLocks/>
              </p:cNvSpPr>
              <p:nvPr userDrawn="1"/>
            </p:nvSpPr>
            <p:spPr bwMode="hidden">
              <a:xfrm>
                <a:off x="0" y="192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3744" name="Freeform 16"/>
              <p:cNvSpPr>
                <a:spLocks/>
              </p:cNvSpPr>
              <p:nvPr userDrawn="1"/>
            </p:nvSpPr>
            <p:spPr bwMode="hidden">
              <a:xfrm>
                <a:off x="0" y="1645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3745" name="Freeform 17"/>
              <p:cNvSpPr>
                <a:spLocks/>
              </p:cNvSpPr>
              <p:nvPr userDrawn="1"/>
            </p:nvSpPr>
            <p:spPr bwMode="hidden">
              <a:xfrm>
                <a:off x="0" y="177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3746" name="Freeform 18"/>
              <p:cNvSpPr>
                <a:spLocks/>
              </p:cNvSpPr>
              <p:nvPr userDrawn="1"/>
            </p:nvSpPr>
            <p:spPr bwMode="hidden">
              <a:xfrm>
                <a:off x="0" y="1520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3747" name="Freeform 19"/>
              <p:cNvSpPr>
                <a:spLocks/>
              </p:cNvSpPr>
              <p:nvPr userDrawn="1"/>
            </p:nvSpPr>
            <p:spPr bwMode="hidden">
              <a:xfrm>
                <a:off x="0" y="1394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3748" name="Freeform 20"/>
              <p:cNvSpPr>
                <a:spLocks/>
              </p:cNvSpPr>
              <p:nvPr userDrawn="1"/>
            </p:nvSpPr>
            <p:spPr bwMode="hidden">
              <a:xfrm>
                <a:off x="0" y="128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3749" name="Freeform 21"/>
              <p:cNvSpPr>
                <a:spLocks/>
              </p:cNvSpPr>
              <p:nvPr userDrawn="1"/>
            </p:nvSpPr>
            <p:spPr bwMode="hidden">
              <a:xfrm>
                <a:off x="0" y="117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3750" name="Freeform 22"/>
              <p:cNvSpPr>
                <a:spLocks/>
              </p:cNvSpPr>
              <p:nvPr userDrawn="1"/>
            </p:nvSpPr>
            <p:spPr bwMode="hidden">
              <a:xfrm>
                <a:off x="0" y="2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3751" name="Freeform 23"/>
              <p:cNvSpPr>
                <a:spLocks/>
              </p:cNvSpPr>
              <p:nvPr userDrawn="1"/>
            </p:nvSpPr>
            <p:spPr bwMode="hidden">
              <a:xfrm>
                <a:off x="0" y="186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3752" name="Freeform 24"/>
              <p:cNvSpPr>
                <a:spLocks/>
              </p:cNvSpPr>
              <p:nvPr userDrawn="1"/>
            </p:nvSpPr>
            <p:spPr bwMode="hidden">
              <a:xfrm>
                <a:off x="0" y="475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3753" name="Freeform 25"/>
              <p:cNvSpPr>
                <a:spLocks/>
              </p:cNvSpPr>
              <p:nvPr userDrawn="1"/>
            </p:nvSpPr>
            <p:spPr bwMode="hidden">
              <a:xfrm>
                <a:off x="0" y="337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3754" name="Freeform 26"/>
              <p:cNvSpPr>
                <a:spLocks/>
              </p:cNvSpPr>
              <p:nvPr userDrawn="1"/>
            </p:nvSpPr>
            <p:spPr bwMode="hidden">
              <a:xfrm>
                <a:off x="0" y="60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3755" name="Freeform 27"/>
              <p:cNvSpPr>
                <a:spLocks/>
              </p:cNvSpPr>
              <p:nvPr userDrawn="1"/>
            </p:nvSpPr>
            <p:spPr bwMode="hidden">
              <a:xfrm>
                <a:off x="0" y="72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3756" name="Freeform 28"/>
              <p:cNvSpPr>
                <a:spLocks/>
              </p:cNvSpPr>
              <p:nvPr userDrawn="1"/>
            </p:nvSpPr>
            <p:spPr bwMode="hidden">
              <a:xfrm>
                <a:off x="0" y="841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3757" name="Freeform 29"/>
              <p:cNvSpPr>
                <a:spLocks/>
              </p:cNvSpPr>
              <p:nvPr userDrawn="1"/>
            </p:nvSpPr>
            <p:spPr bwMode="hidden">
              <a:xfrm>
                <a:off x="0" y="943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73758" name="Group 30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73759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3760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31" y="1043"/>
                    </a:cxn>
                    <a:cxn ang="0">
                      <a:pos x="155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113" y="1043"/>
                    </a:cxn>
                    <a:cxn ang="0">
                      <a:pos x="131" y="1043"/>
                    </a:cxn>
                    <a:cxn ang="0">
                      <a:pos x="131" y="104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3761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221" y="1043"/>
                    </a:cxn>
                    <a:cxn ang="0">
                      <a:pos x="239" y="1043"/>
                    </a:cxn>
                    <a:cxn ang="0">
                      <a:pos x="36" y="0"/>
                    </a:cxn>
                    <a:cxn ang="0">
                      <a:pos x="0" y="0"/>
                    </a:cxn>
                    <a:cxn ang="0">
                      <a:pos x="203" y="1043"/>
                    </a:cxn>
                    <a:cxn ang="0">
                      <a:pos x="221" y="1043"/>
                    </a:cxn>
                    <a:cxn ang="0">
                      <a:pos x="221" y="104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3762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/>
                  <a:ahLst/>
                  <a:cxnLst>
                    <a:cxn ang="0">
                      <a:pos x="334" y="1043"/>
                    </a:cxn>
                    <a:cxn ang="0">
                      <a:pos x="352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311" y="1043"/>
                    </a:cxn>
                    <a:cxn ang="0">
                      <a:pos x="334" y="1043"/>
                    </a:cxn>
                    <a:cxn ang="0">
                      <a:pos x="334" y="104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3763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/>
                  <a:ahLst/>
                  <a:cxnLst>
                    <a:cxn ang="0">
                      <a:pos x="425" y="1043"/>
                    </a:cxn>
                    <a:cxn ang="0">
                      <a:pos x="449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407" y="1043"/>
                    </a:cxn>
                    <a:cxn ang="0">
                      <a:pos x="425" y="1043"/>
                    </a:cxn>
                    <a:cxn ang="0">
                      <a:pos x="425" y="104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3764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/>
                  <a:ahLst/>
                  <a:cxnLst>
                    <a:cxn ang="0">
                      <a:pos x="520" y="1043"/>
                    </a:cxn>
                    <a:cxn ang="0">
                      <a:pos x="538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496" y="1043"/>
                    </a:cxn>
                    <a:cxn ang="0">
                      <a:pos x="520" y="1043"/>
                    </a:cxn>
                    <a:cxn ang="0">
                      <a:pos x="520" y="104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3765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622" y="1043"/>
                    </a:cxn>
                    <a:cxn ang="0">
                      <a:pos x="640" y="1043"/>
                    </a:cxn>
                    <a:cxn ang="0">
                      <a:pos x="48" y="0"/>
                    </a:cxn>
                    <a:cxn ang="0">
                      <a:pos x="0" y="0"/>
                    </a:cxn>
                    <a:cxn ang="0">
                      <a:pos x="598" y="1043"/>
                    </a:cxn>
                    <a:cxn ang="0">
                      <a:pos x="622" y="1043"/>
                    </a:cxn>
                    <a:cxn ang="0">
                      <a:pos x="622" y="104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3766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/>
                  <a:ahLst/>
                  <a:cxnLst>
                    <a:cxn ang="0">
                      <a:pos x="604" y="935"/>
                    </a:cxn>
                    <a:cxn ang="0">
                      <a:pos x="628" y="935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580" y="935"/>
                    </a:cxn>
                    <a:cxn ang="0">
                      <a:pos x="604" y="935"/>
                    </a:cxn>
                    <a:cxn ang="0">
                      <a:pos x="604" y="935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3767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155" y="0"/>
                    </a:cxn>
                    <a:cxn ang="0">
                      <a:pos x="114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3768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36" y="1043"/>
                    </a:cxn>
                    <a:cxn ang="0">
                      <a:pos x="239" y="0"/>
                    </a:cxn>
                    <a:cxn ang="0">
                      <a:pos x="203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3769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/>
                  <a:ahLst/>
                  <a:cxnLst>
                    <a:cxn ang="0">
                      <a:pos x="24" y="1043"/>
                    </a:cxn>
                    <a:cxn ang="0">
                      <a:pos x="42" y="1043"/>
                    </a:cxn>
                    <a:cxn ang="0">
                      <a:pos x="358" y="0"/>
                    </a:cxn>
                    <a:cxn ang="0">
                      <a:pos x="317" y="0"/>
                    </a:cxn>
                    <a:cxn ang="0">
                      <a:pos x="0" y="1043"/>
                    </a:cxn>
                    <a:cxn ang="0">
                      <a:pos x="24" y="1043"/>
                    </a:cxn>
                    <a:cxn ang="0">
                      <a:pos x="24" y="104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3770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1" y="1043"/>
                    </a:cxn>
                    <a:cxn ang="0">
                      <a:pos x="448" y="0"/>
                    </a:cxn>
                    <a:cxn ang="0">
                      <a:pos x="406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3771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539" y="0"/>
                    </a:cxn>
                    <a:cxn ang="0">
                      <a:pos x="497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3772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640" y="0"/>
                    </a:cxn>
                    <a:cxn ang="0">
                      <a:pos x="592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3773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/>
                  <a:ahLst/>
                  <a:cxnLst>
                    <a:cxn ang="0">
                      <a:pos x="24" y="995"/>
                    </a:cxn>
                    <a:cxn ang="0">
                      <a:pos x="48" y="995"/>
                    </a:cxn>
                    <a:cxn ang="0">
                      <a:pos x="670" y="72"/>
                    </a:cxn>
                    <a:cxn ang="0">
                      <a:pos x="670" y="0"/>
                    </a:cxn>
                    <a:cxn ang="0">
                      <a:pos x="0" y="995"/>
                    </a:cxn>
                    <a:cxn ang="0">
                      <a:pos x="24" y="995"/>
                    </a:cxn>
                    <a:cxn ang="0">
                      <a:pos x="24" y="995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73774" name="Group 46"/>
              <p:cNvGrpSpPr>
                <a:grpSpLocks/>
              </p:cNvGrpSpPr>
              <p:nvPr userDrawn="1"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73775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/>
                  <a:ahLst/>
                  <a:cxnLst>
                    <a:cxn ang="0">
                      <a:pos x="281" y="426"/>
                    </a:cxn>
                    <a:cxn ang="0">
                      <a:pos x="305" y="426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251" y="426"/>
                    </a:cxn>
                    <a:cxn ang="0">
                      <a:pos x="281" y="426"/>
                    </a:cxn>
                    <a:cxn ang="0">
                      <a:pos x="281" y="426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3776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/>
                  <a:ahLst/>
                  <a:cxnLst>
                    <a:cxn ang="0">
                      <a:pos x="24" y="486"/>
                    </a:cxn>
                    <a:cxn ang="0">
                      <a:pos x="48" y="486"/>
                    </a:cxn>
                    <a:cxn ang="0">
                      <a:pos x="347" y="72"/>
                    </a:cxn>
                    <a:cxn ang="0">
                      <a:pos x="347" y="0"/>
                    </a:cxn>
                    <a:cxn ang="0">
                      <a:pos x="0" y="486"/>
                    </a:cxn>
                    <a:cxn ang="0">
                      <a:pos x="24" y="486"/>
                    </a:cxn>
                    <a:cxn ang="0">
                      <a:pos x="24" y="486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73777" name="Group 49"/>
              <p:cNvGrpSpPr>
                <a:grpSpLocks/>
              </p:cNvGrpSpPr>
              <p:nvPr userDrawn="1"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73778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3779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/>
                  <a:ahLst/>
                  <a:cxnLst>
                    <a:cxn ang="0">
                      <a:pos x="376" y="0"/>
                    </a:cxn>
                    <a:cxn ang="0">
                      <a:pos x="358" y="0"/>
                    </a:cxn>
                    <a:cxn ang="0">
                      <a:pos x="0" y="3273"/>
                    </a:cxn>
                    <a:cxn ang="0">
                      <a:pos x="41" y="3273"/>
                    </a:cxn>
                    <a:cxn ang="0">
                      <a:pos x="400" y="0"/>
                    </a:cxn>
                    <a:cxn ang="0">
                      <a:pos x="376" y="0"/>
                    </a:cxn>
                    <a:cxn ang="0">
                      <a:pos x="376" y="0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3780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657" y="0"/>
                    </a:cxn>
                    <a:cxn ang="0">
                      <a:pos x="639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675" y="0"/>
                    </a:cxn>
                    <a:cxn ang="0">
                      <a:pos x="657" y="0"/>
                    </a:cxn>
                    <a:cxn ang="0">
                      <a:pos x="657" y="0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3781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/>
                  <a:ahLst/>
                  <a:cxnLst>
                    <a:cxn ang="0">
                      <a:pos x="1013" y="0"/>
                    </a:cxn>
                    <a:cxn ang="0">
                      <a:pos x="990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031" y="4"/>
                    </a:cxn>
                    <a:cxn ang="0">
                      <a:pos x="1013" y="0"/>
                    </a:cxn>
                    <a:cxn ang="0">
                      <a:pos x="1013" y="0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3782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/>
                  <a:ahLst/>
                  <a:cxnLst>
                    <a:cxn ang="0">
                      <a:pos x="1296" y="0"/>
                    </a:cxn>
                    <a:cxn ang="0">
                      <a:pos x="1278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319" y="5"/>
                    </a:cxn>
                    <a:cxn ang="0">
                      <a:pos x="1296" y="0"/>
                    </a:cxn>
                    <a:cxn ang="0">
                      <a:pos x="1296" y="0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3783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359" y="3273"/>
                    </a:cxn>
                    <a:cxn ang="0">
                      <a:pos x="401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3784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640" y="3273"/>
                    </a:cxn>
                    <a:cxn ang="0">
                      <a:pos x="675" y="3273"/>
                    </a:cxn>
                    <a:cxn ang="0">
                      <a:pos x="36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3785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0" y="5"/>
                    </a:cxn>
                    <a:cxn ang="0">
                      <a:pos x="994" y="3280"/>
                    </a:cxn>
                    <a:cxn ang="0">
                      <a:pos x="1036" y="3280"/>
                    </a:cxn>
                    <a:cxn ang="0">
                      <a:pos x="41" y="0"/>
                    </a:cxn>
                    <a:cxn ang="0">
                      <a:pos x="23" y="0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3786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7"/>
                    </a:cxn>
                    <a:cxn ang="0">
                      <a:pos x="1285" y="3280"/>
                    </a:cxn>
                    <a:cxn ang="0">
                      <a:pos x="1327" y="3280"/>
                    </a:cxn>
                    <a:cxn ang="0">
                      <a:pos x="43" y="0"/>
                    </a:cxn>
                    <a:cxn ang="0">
                      <a:pos x="20" y="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sp>
            <p:nvSpPr>
              <p:cNvPr id="73787" name="Freeform 59"/>
              <p:cNvSpPr>
                <a:spLocks/>
              </p:cNvSpPr>
              <p:nvPr userDrawn="1"/>
            </p:nvSpPr>
            <p:spPr bwMode="hidden">
              <a:xfrm>
                <a:off x="0" y="1039"/>
                <a:ext cx="1254" cy="2632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1212" y="0"/>
                  </a:cxn>
                  <a:cxn ang="0">
                    <a:pos x="0" y="2542"/>
                  </a:cxn>
                  <a:cxn ang="0">
                    <a:pos x="0" y="2632"/>
                  </a:cxn>
                  <a:cxn ang="0">
                    <a:pos x="1254" y="7"/>
                  </a:cxn>
                  <a:cxn ang="0">
                    <a:pos x="1236" y="0"/>
                  </a:cxn>
                  <a:cxn ang="0">
                    <a:pos x="1236" y="0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3788" name="Freeform 60"/>
              <p:cNvSpPr>
                <a:spLocks/>
              </p:cNvSpPr>
              <p:nvPr userDrawn="1"/>
            </p:nvSpPr>
            <p:spPr bwMode="hidden">
              <a:xfrm>
                <a:off x="0" y="1039"/>
                <a:ext cx="948" cy="1676"/>
              </a:xfrm>
              <a:custGeom>
                <a:avLst/>
                <a:gdLst/>
                <a:ahLst/>
                <a:cxnLst>
                  <a:cxn ang="0">
                    <a:pos x="930" y="0"/>
                  </a:cxn>
                  <a:cxn ang="0">
                    <a:pos x="906" y="0"/>
                  </a:cxn>
                  <a:cxn ang="0">
                    <a:pos x="0" y="1593"/>
                  </a:cxn>
                  <a:cxn ang="0">
                    <a:pos x="0" y="1676"/>
                  </a:cxn>
                  <a:cxn ang="0">
                    <a:pos x="948" y="5"/>
                  </a:cxn>
                  <a:cxn ang="0">
                    <a:pos x="930" y="0"/>
                  </a:cxn>
                  <a:cxn ang="0">
                    <a:pos x="930" y="0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3789" name="Freeform 61"/>
              <p:cNvSpPr>
                <a:spLocks/>
              </p:cNvSpPr>
              <p:nvPr userDrawn="1"/>
            </p:nvSpPr>
            <p:spPr bwMode="hidden">
              <a:xfrm>
                <a:off x="0" y="1039"/>
                <a:ext cx="629" cy="937"/>
              </a:xfrm>
              <a:custGeom>
                <a:avLst/>
                <a:gdLst/>
                <a:ahLst/>
                <a:cxnLst>
                  <a:cxn ang="0">
                    <a:pos x="606" y="0"/>
                  </a:cxn>
                  <a:cxn ang="0">
                    <a:pos x="582" y="0"/>
                  </a:cxn>
                  <a:cxn ang="0">
                    <a:pos x="0" y="871"/>
                  </a:cxn>
                  <a:cxn ang="0">
                    <a:pos x="0" y="937"/>
                  </a:cxn>
                  <a:cxn ang="0">
                    <a:pos x="629" y="4"/>
                  </a:cxn>
                  <a:cxn ang="0">
                    <a:pos x="606" y="0"/>
                  </a:cxn>
                  <a:cxn ang="0">
                    <a:pos x="606" y="0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3790" name="Freeform 62"/>
              <p:cNvSpPr>
                <a:spLocks/>
              </p:cNvSpPr>
              <p:nvPr userDrawn="1"/>
            </p:nvSpPr>
            <p:spPr bwMode="hidden">
              <a:xfrm>
                <a:off x="0" y="1039"/>
                <a:ext cx="305" cy="427"/>
              </a:xfrm>
              <a:custGeom>
                <a:avLst/>
                <a:gdLst/>
                <a:ahLst/>
                <a:cxnLst>
                  <a:cxn ang="0">
                    <a:pos x="282" y="0"/>
                  </a:cxn>
                  <a:cxn ang="0">
                    <a:pos x="252" y="0"/>
                  </a:cxn>
                  <a:cxn ang="0">
                    <a:pos x="0" y="361"/>
                  </a:cxn>
                  <a:cxn ang="0">
                    <a:pos x="0" y="427"/>
                  </a:cxn>
                  <a:cxn ang="0">
                    <a:pos x="305" y="5"/>
                  </a:cxn>
                  <a:cxn ang="0">
                    <a:pos x="282" y="0"/>
                  </a:cxn>
                  <a:cxn ang="0">
                    <a:pos x="282" y="0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3791" name="Freeform 63"/>
              <p:cNvSpPr>
                <a:spLocks/>
              </p:cNvSpPr>
              <p:nvPr userDrawn="1"/>
            </p:nvSpPr>
            <p:spPr bwMode="hidden">
              <a:xfrm>
                <a:off x="4481" y="1039"/>
                <a:ext cx="1277" cy="2686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17" y="0"/>
                  </a:cxn>
                  <a:cxn ang="0">
                    <a:pos x="0" y="4"/>
                  </a:cxn>
                  <a:cxn ang="0">
                    <a:pos x="1277" y="2686"/>
                  </a:cxn>
                  <a:cxn ang="0">
                    <a:pos x="1277" y="2596"/>
                  </a:cxn>
                  <a:cxn ang="0">
                    <a:pos x="41" y="0"/>
                  </a:cxn>
                  <a:cxn ang="0">
                    <a:pos x="41" y="0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3792" name="Freeform 64"/>
              <p:cNvSpPr>
                <a:spLocks/>
              </p:cNvSpPr>
              <p:nvPr userDrawn="1"/>
            </p:nvSpPr>
            <p:spPr bwMode="hidden">
              <a:xfrm>
                <a:off x="4770" y="1039"/>
                <a:ext cx="988" cy="1730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7"/>
                  </a:cxn>
                  <a:cxn ang="0">
                    <a:pos x="988" y="1730"/>
                  </a:cxn>
                  <a:cxn ang="0">
                    <a:pos x="988" y="1653"/>
                  </a:cxn>
                  <a:cxn ang="0">
                    <a:pos x="4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3793" name="Freeform 65"/>
              <p:cNvSpPr>
                <a:spLocks/>
              </p:cNvSpPr>
              <p:nvPr userDrawn="1"/>
            </p:nvSpPr>
            <p:spPr bwMode="hidden">
              <a:xfrm>
                <a:off x="5088" y="1039"/>
                <a:ext cx="670" cy="99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4"/>
                  </a:cxn>
                  <a:cxn ang="0">
                    <a:pos x="670" y="997"/>
                  </a:cxn>
                  <a:cxn ang="0">
                    <a:pos x="670" y="92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3794" name="Freeform 66"/>
              <p:cNvSpPr>
                <a:spLocks/>
              </p:cNvSpPr>
              <p:nvPr userDrawn="1"/>
            </p:nvSpPr>
            <p:spPr bwMode="hidden">
              <a:xfrm>
                <a:off x="5412" y="1039"/>
                <a:ext cx="346" cy="48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7"/>
                  </a:cxn>
                  <a:cxn ang="0">
                    <a:pos x="346" y="487"/>
                  </a:cxn>
                  <a:cxn ang="0">
                    <a:pos x="346" y="41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</p:grpSp>
      </p:grpSp>
      <p:sp>
        <p:nvSpPr>
          <p:cNvPr id="73795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273050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73796" name="Rectangle 6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5613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tr-TR"/>
          </a:p>
        </p:txBody>
      </p:sp>
      <p:sp>
        <p:nvSpPr>
          <p:cNvPr id="73797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73798" name="Rectangle 7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D657C7FE-F961-4065-B000-6F8EC2C29441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3799" name="Rectangle 7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598613"/>
            <a:ext cx="8226425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Asıl başlık stili için tıklatın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Asıl metin stillerini düzenlemek için tıklatın</a:t>
            </a:r>
          </a:p>
          <a:p>
            <a:pPr lvl="1"/>
            <a:r>
              <a:rPr lang="tr-TR" altLang="en-US" smtClean="0"/>
              <a:t>İkinci düzey</a:t>
            </a:r>
          </a:p>
          <a:p>
            <a:pPr lvl="2"/>
            <a:r>
              <a:rPr lang="tr-TR" altLang="en-US" smtClean="0"/>
              <a:t>Üçüncü düzey</a:t>
            </a:r>
          </a:p>
          <a:p>
            <a:pPr lvl="3"/>
            <a:r>
              <a:rPr lang="tr-TR" altLang="en-US" smtClean="0"/>
              <a:t>Dördüncü düzey</a:t>
            </a:r>
          </a:p>
          <a:p>
            <a:pPr lvl="4"/>
            <a:r>
              <a:rPr lang="tr-TR" altLang="en-US" smtClean="0"/>
              <a:t>Beşinci düzey</a:t>
            </a:r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endParaRPr lang="tr-TR" altLang="en-US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r>
              <a:rPr lang="tr-TR" altLang="en-US"/>
              <a:t>Devrek Anadolu Teknik Lise,Teknik Lise, Mesleki ve Teknik Eğitim Merkezi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649D039B-84C9-4FB0-8F31-82148AA20640}" type="slidenum">
              <a:rPr lang="tr-TR" altLang="en-US"/>
              <a:pPr/>
              <a:t>‹#›</a:t>
            </a:fld>
            <a:endParaRPr lang="tr-TR" altLang="en-US"/>
          </a:p>
        </p:txBody>
      </p:sp>
      <p:sp>
        <p:nvSpPr>
          <p:cNvPr id="79879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79880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tr-TR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tr-TR"/>
              <a:t>Devrek Anadolu Teknik Lise,Teknik Lise, Mesleki ve Teknik Eğitim Merkezi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7962E859-7C17-438C-9EDB-F925A3CA25D4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82951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82952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 sz="2400">
              <a:latin typeface="Times New Roman" pitchFamily="18" charset="0"/>
            </a:endParaRPr>
          </a:p>
        </p:txBody>
      </p:sp>
      <p:sp>
        <p:nvSpPr>
          <p:cNvPr id="82953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 sz="2400">
              <a:latin typeface="Times New Roman" pitchFamily="18" charset="0"/>
            </a:endParaRPr>
          </a:p>
        </p:txBody>
      </p:sp>
      <p:sp>
        <p:nvSpPr>
          <p:cNvPr id="82954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EĞİTİMDE ÖLÇME VE DEĞERLENDİRME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73762"/>
          </a:xfrm>
        </p:spPr>
        <p:txBody>
          <a:bodyPr/>
          <a:lstStyle/>
          <a:p>
            <a:r>
              <a:rPr lang="tr-TR" sz="3600" b="0">
                <a:solidFill>
                  <a:srgbClr val="FFFF00"/>
                </a:solidFill>
              </a:rPr>
              <a:t>c</a:t>
            </a:r>
            <a:r>
              <a:rPr lang="tr-TR" sz="3600">
                <a:solidFill>
                  <a:srgbClr val="FFFF00"/>
                </a:solidFill>
              </a:rPr>
              <a:t>) Test Sınavlar:</a:t>
            </a:r>
            <a:r>
              <a:rPr lang="tr-TR" sz="3600" b="0">
                <a:solidFill>
                  <a:srgbClr val="FFFF00"/>
                </a:solidFill>
              </a:rPr>
              <a:t/>
            </a:r>
            <a:br>
              <a:rPr lang="tr-TR" sz="3600" b="0">
                <a:solidFill>
                  <a:srgbClr val="FFFF00"/>
                </a:solidFill>
              </a:rPr>
            </a:br>
            <a:r>
              <a:rPr lang="tr-TR" sz="3600"/>
              <a:t> </a:t>
            </a:r>
            <a:r>
              <a:rPr lang="tr-TR" sz="3600">
                <a:solidFill>
                  <a:schemeClr val="tx1"/>
                </a:solidFill>
              </a:rPr>
              <a:t>Bu tür sınavlarda soru tiplerine bağlı olarak istenilen davranışın kazanılıp kazanılmadığı ölçülür. </a:t>
            </a:r>
            <a:br>
              <a:rPr lang="tr-TR" sz="3600">
                <a:solidFill>
                  <a:schemeClr val="tx1"/>
                </a:solidFill>
              </a:rPr>
            </a:br>
            <a:r>
              <a:rPr lang="tr-TR" sz="3600">
                <a:solidFill>
                  <a:schemeClr val="tx1"/>
                </a:solidFill>
              </a:rPr>
              <a:t>Çoktan seçmeli sorular öğrencinin doğru cevabı bulmasına yöneliktir.</a:t>
            </a:r>
            <a:br>
              <a:rPr lang="tr-TR" sz="3600">
                <a:solidFill>
                  <a:schemeClr val="tx1"/>
                </a:solidFill>
              </a:rPr>
            </a:br>
            <a:r>
              <a:rPr lang="tr-TR" sz="3600">
                <a:solidFill>
                  <a:schemeClr val="tx1"/>
                </a:solidFill>
              </a:rPr>
              <a:t>Boşluk doldurmada  ise öğrencinin verilen tanımı doğru anımsaması beklenir.</a:t>
            </a:r>
            <a:br>
              <a:rPr lang="tr-TR" sz="3600">
                <a:solidFill>
                  <a:schemeClr val="tx1"/>
                </a:solidFill>
              </a:rPr>
            </a:br>
            <a:r>
              <a:rPr lang="tr-TR" sz="3600">
                <a:solidFill>
                  <a:schemeClr val="tx1"/>
                </a:solidFill>
              </a:rPr>
              <a:t>Doğru -yanlış testleri ise doğru yorumu bulmaya yöneliktir.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2.Beceri Alanının Ölçülmesi: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Wingdings" pitchFamily="2" charset="2"/>
              <a:buNone/>
            </a:pPr>
            <a:r>
              <a:rPr lang="tr-TR" dirty="0" smtClean="0"/>
              <a:t>     Beceri </a:t>
            </a:r>
            <a:r>
              <a:rPr lang="tr-TR" dirty="0"/>
              <a:t>davranışlarının ölçümü bilgi alanının ölçümünden farklıdır. Bilgi alanında kullanılan ölçme araçları beceri ölçümünde işe yaramaz, çünkü istenilen el becerisi ve tekniğin olgunlaşma düzeyinin tespitidir.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2.Beceri Alanının Ölçülmesi: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tr-TR" dirty="0" smtClean="0"/>
              <a:t>     Öğrencilerde </a:t>
            </a:r>
            <a:r>
              <a:rPr lang="tr-TR" dirty="0"/>
              <a:t>beceri davranışı başlıca üç şekilde ölçülür.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tr-TR" dirty="0"/>
              <a:t>Öğrenci çalışmalarını günlük olarak gözlemek ve bir gelişme çizelgesi üzerinde belirtmek,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 startAt="2"/>
            </a:pPr>
            <a:r>
              <a:rPr lang="tr-TR" dirty="0"/>
              <a:t>Öğrencinin yaptığı işleri incelemek, kontrol etmek,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 startAt="3"/>
            </a:pPr>
            <a:r>
              <a:rPr lang="tr-TR" dirty="0"/>
              <a:t>Öğrencinin kazandığı becerileri, iş testleri ile ölçmek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500" b="1"/>
              <a:t>İŞ ALIŞKANLIKLARI VE DAVRANIŞLAR: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/>
              <a:t>Aşağıda bazı örnekleri verilmiştir.Bunları çoğaltmak mümkündür.</a:t>
            </a:r>
          </a:p>
          <a:p>
            <a:pPr>
              <a:lnSpc>
                <a:spcPct val="90000"/>
              </a:lnSpc>
            </a:pPr>
            <a:r>
              <a:rPr lang="tr-TR"/>
              <a:t>Alet ve avadanlıkları en iyi şekilde kullanmak,</a:t>
            </a:r>
          </a:p>
          <a:p>
            <a:pPr>
              <a:lnSpc>
                <a:spcPct val="90000"/>
              </a:lnSpc>
            </a:pPr>
            <a:r>
              <a:rPr lang="tr-TR"/>
              <a:t>Güvenlik tedbirlerini almak,</a:t>
            </a:r>
          </a:p>
          <a:p>
            <a:pPr>
              <a:lnSpc>
                <a:spcPct val="90000"/>
              </a:lnSpc>
            </a:pPr>
            <a:r>
              <a:rPr lang="tr-TR"/>
              <a:t>Teknolojik kurallara uymak,</a:t>
            </a:r>
          </a:p>
          <a:p>
            <a:pPr>
              <a:lnSpc>
                <a:spcPct val="90000"/>
              </a:lnSpc>
            </a:pPr>
            <a:r>
              <a:rPr lang="tr-TR"/>
              <a:t>Zamanı iyi kullanmak,</a:t>
            </a:r>
          </a:p>
          <a:p>
            <a:pPr>
              <a:lnSpc>
                <a:spcPct val="90000"/>
              </a:lnSpc>
            </a:pPr>
            <a:r>
              <a:rPr lang="tr-TR"/>
              <a:t>Yapılan işin kabul edilebilir standartlarda yapmak.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3000"/>
            <a:ext cx="8226425" cy="1143000"/>
          </a:xfrm>
        </p:spPr>
        <p:txBody>
          <a:bodyPr/>
          <a:lstStyle/>
          <a:p>
            <a:r>
              <a:rPr lang="tr-TR" sz="4000" b="1"/>
              <a:t>STANDARTLAŞMA</a:t>
            </a:r>
            <a:br>
              <a:rPr lang="tr-TR" sz="4000" b="1"/>
            </a:br>
            <a:endParaRPr lang="tr-TR" sz="4000" b="1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514600"/>
            <a:ext cx="8226425" cy="3352800"/>
          </a:xfrm>
        </p:spPr>
        <p:txBody>
          <a:bodyPr/>
          <a:lstStyle/>
          <a:p>
            <a:r>
              <a:rPr lang="tr-TR"/>
              <a:t>Yapılan işte ekonomik yarar sağlamak için ilgili tarafların yardım ve işbirliği ile belirli kurallar koymak ve bu kuralları uygulama işlemidir.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Standartlaşmanın Amaçları</a:t>
            </a:r>
            <a:r>
              <a:rPr lang="tr-TR"/>
              <a:t>: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b="1" dirty="0"/>
              <a:t>a</a:t>
            </a:r>
            <a:r>
              <a:rPr lang="tr-TR" dirty="0"/>
              <a:t>) Üretimde ve hizmette; iş gücü, malzeme ve enerji bakımından en yüksek verimi almak.</a:t>
            </a:r>
            <a:endParaRPr lang="tr-TR" b="1" dirty="0"/>
          </a:p>
          <a:p>
            <a:r>
              <a:rPr lang="tr-TR" b="1" dirty="0"/>
              <a:t>b) </a:t>
            </a:r>
            <a:r>
              <a:rPr lang="tr-TR" dirty="0"/>
              <a:t>İyi ve kaliteli mal üretmek,</a:t>
            </a:r>
            <a:endParaRPr lang="tr-TR" b="1" dirty="0"/>
          </a:p>
          <a:p>
            <a:r>
              <a:rPr lang="tr-TR" b="1" dirty="0"/>
              <a:t>c)</a:t>
            </a:r>
            <a:r>
              <a:rPr lang="tr-TR" dirty="0"/>
              <a:t> İnsan hayatını ve sağlığını korumak,</a:t>
            </a:r>
            <a:endParaRPr lang="tr-TR" b="1" dirty="0"/>
          </a:p>
          <a:p>
            <a:r>
              <a:rPr lang="tr-TR" b="1" dirty="0"/>
              <a:t>d) </a:t>
            </a:r>
            <a:r>
              <a:rPr lang="tr-TR" dirty="0"/>
              <a:t>İlgili bölümlerin arasındaki bilgi akışını kolaylaştırmak.</a:t>
            </a:r>
          </a:p>
          <a:p>
            <a:pPr>
              <a:buFont typeface="Wingdings" pitchFamily="2" charset="2"/>
              <a:buNone/>
            </a:pPr>
            <a:r>
              <a:rPr lang="tr-TR" b="1" dirty="0">
                <a:solidFill>
                  <a:srgbClr val="FF0000"/>
                </a:solidFill>
              </a:rPr>
              <a:t>Türkiye’de standartlar Türk Standartları Enstitüsü tarafından belirlenmektedir.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800" b="1"/>
              <a:t>VERİMLİLİK</a:t>
            </a:r>
            <a:br>
              <a:rPr lang="tr-TR" sz="3800" b="1"/>
            </a:br>
            <a:endParaRPr lang="tr-TR" sz="3800" b="1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Üretim sürecine alınan girdilerle, bu süreç sonunda elde edilen çıktılar arasındaki orandır. </a:t>
            </a:r>
          </a:p>
          <a:p>
            <a:pPr>
              <a:buFont typeface="Wingdings" pitchFamily="2" charset="2"/>
              <a:buNone/>
            </a:pPr>
            <a:endParaRPr lang="tr-TR"/>
          </a:p>
          <a:p>
            <a:r>
              <a:rPr lang="tr-TR"/>
              <a:t>Kaynakların en ekonomik kullanımı da denilebilir.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rgbClr val="FF0000"/>
                </a:solidFill>
              </a:rPr>
              <a:t>verimliliği arttıracak </a:t>
            </a:r>
            <a:r>
              <a:rPr lang="tr-TR"/>
              <a:t>faktörler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7924800" cy="4114800"/>
          </a:xfrm>
        </p:spPr>
        <p:txBody>
          <a:bodyPr/>
          <a:lstStyle/>
          <a:p>
            <a:pPr marL="571500" indent="-571500">
              <a:buFont typeface="Wingdings" pitchFamily="2" charset="2"/>
              <a:buAutoNum type="arabicPeriod"/>
            </a:pPr>
            <a:r>
              <a:rPr lang="tr-TR"/>
              <a:t>Bilim ve teknolojideki gelişmeleri uygulamak, 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tr-TR"/>
              <a:t>üretim araçlarından tam olarak yararlanmak, 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tr-TR"/>
              <a:t>kaliteli girdiler (malzeme, ekipman ve kalifiye iş gücü) kullanmak, 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tr-TR"/>
              <a:t>iş güvenliğine dikkat etmek</a:t>
            </a:r>
          </a:p>
          <a:p>
            <a:pPr marL="571500" indent="-571500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68962"/>
          </a:xfrm>
        </p:spPr>
        <p:txBody>
          <a:bodyPr/>
          <a:lstStyle/>
          <a:p>
            <a:r>
              <a:rPr lang="tr-TR" b="1"/>
              <a:t>Türkiye’de verimlilik araştırmaları Milli Prodüktivite Merkezi tarafından yapılmaktadır</a:t>
            </a:r>
            <a:r>
              <a:rPr lang="tr-TR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1.Ölçme</a:t>
            </a:r>
            <a:r>
              <a:rPr lang="tr-TR"/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Bir nesnenin-varlığın, belli bir özelliğe sahip olup olmadığının, sahipse; sahip oluş derecesinin gözlenip, gözlem sonuçlarının sembollerle ve özellikle sayı sembolleriyle belirtilmesidir.</a:t>
            </a:r>
          </a:p>
          <a:p>
            <a:r>
              <a:rPr lang="tr-TR" dirty="0"/>
              <a:t>Örneğin ağırlık ölçümü kilogramla, uzunluk ölçümü metre ile yapılır. Eğitim –öğretimde ölçme sınavlarla yapılır.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915816" y="6237312"/>
            <a:ext cx="2895600" cy="45720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2.Değerlendirme</a:t>
            </a:r>
            <a:r>
              <a:rPr lang="tr-TR"/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800"/>
              <a:t>Yapılan ölçümlerden bir anlam çıkarmak, neticelerin yorumlanması ile bir sonuca, karar ve bir değer yargısına varmaktır.</a:t>
            </a:r>
          </a:p>
          <a:p>
            <a:pPr>
              <a:buFont typeface="Wingdings" pitchFamily="2" charset="2"/>
              <a:buNone/>
            </a:pPr>
            <a:r>
              <a:rPr lang="tr-TR" sz="2800"/>
              <a:t> </a:t>
            </a:r>
          </a:p>
          <a:p>
            <a:r>
              <a:rPr lang="tr-TR" sz="2800"/>
              <a:t>Örneğin alınan bir kumaşın boyu ölçülür, ölçülen boyun yetip yetmeyeceği ise değerlendirmedir. Sınavda öğrencinin aldığı not eğitimin değerlendirmesidir.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09600" y="0"/>
            <a:ext cx="7772400" cy="1543050"/>
          </a:xfrm>
        </p:spPr>
        <p:txBody>
          <a:bodyPr/>
          <a:lstStyle/>
          <a:p>
            <a:r>
              <a:rPr lang="tr-TR" sz="4600"/>
              <a:t>Ölçme ve Değerlendirmenin Önemi</a:t>
            </a:r>
            <a:r>
              <a:rPr lang="tr-TR" sz="4800"/>
              <a:t> 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295400"/>
            <a:ext cx="7924800" cy="4876800"/>
          </a:xfrm>
        </p:spPr>
        <p:txBody>
          <a:bodyPr/>
          <a:lstStyle/>
          <a:p>
            <a:pPr marL="609600" indent="-609600" algn="l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tr-TR" dirty="0"/>
              <a:t>Eğitim-öğretim olaylarının vazgeçilmez parçasıdırlar. </a:t>
            </a:r>
          </a:p>
          <a:p>
            <a:pPr marL="609600" indent="-609600" algn="l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tr-TR" dirty="0"/>
              <a:t>Bir öğrenci için kazandırılmak istenilen davranışın ne ölçüde kazandırıldığı bu sayede öğrenilir. </a:t>
            </a:r>
          </a:p>
          <a:p>
            <a:pPr marL="609600" indent="-609600" algn="l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tr-TR" dirty="0"/>
              <a:t>Ölçme  ile alınan sonuca göre yapılan değerlendirmede öğrencilerin eksik kalan yönleri tespit edilir ve giderilebilir.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dirty="0"/>
              <a:t>ÖLÇME </a:t>
            </a:r>
            <a:r>
              <a:rPr lang="tr-TR" sz="3200" b="1" dirty="0" smtClean="0"/>
              <a:t>ARACININ </a:t>
            </a:r>
            <a:r>
              <a:rPr lang="tr-TR" sz="3200" b="1" dirty="0"/>
              <a:t>NİTELİKLERİ</a:t>
            </a:r>
            <a:endParaRPr lang="tr-TR" b="1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4582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b="1" dirty="0"/>
              <a:t>1.Ölçmek istenilen davranışları doğru olarak ölçmelidir. (Geçerlik)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b="1" dirty="0"/>
          </a:p>
          <a:p>
            <a:pPr>
              <a:lnSpc>
                <a:spcPct val="90000"/>
              </a:lnSpc>
            </a:pPr>
            <a:r>
              <a:rPr lang="tr-TR" b="1" dirty="0"/>
              <a:t>2.Ölçmek istenilen davranışları her zaman aynı şekilde ölçmelidir. (Güvenirlik)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b="1" dirty="0"/>
          </a:p>
          <a:p>
            <a:pPr>
              <a:lnSpc>
                <a:spcPct val="90000"/>
              </a:lnSpc>
            </a:pPr>
            <a:r>
              <a:rPr lang="tr-TR" b="1" dirty="0"/>
              <a:t>3.Kim uygularsa uygulasın aynı sonucu vermelidir. (Objektiflik)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4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5441156"/>
          </a:xfrm>
        </p:spPr>
        <p:txBody>
          <a:bodyPr/>
          <a:lstStyle/>
          <a:p>
            <a:r>
              <a:rPr lang="tr-TR" sz="3200" b="1" dirty="0"/>
              <a:t> 4.Nitelik ve niceliklerine göre öğrenciyi bir birinden ayırt edebilmelidir. (Ayırt edicilik)</a:t>
            </a:r>
            <a:br>
              <a:rPr lang="tr-TR" sz="3200" b="1" dirty="0"/>
            </a:br>
            <a:r>
              <a:rPr lang="tr-TR" sz="3200" b="1" dirty="0"/>
              <a:t/>
            </a:r>
            <a:br>
              <a:rPr lang="tr-TR" sz="3200" b="1" dirty="0"/>
            </a:br>
            <a:r>
              <a:rPr lang="tr-TR" sz="3200" b="1" dirty="0"/>
              <a:t>5.Ölçmek istediği alanı yeter derecede kapsayabilmelidir. (Örnekleyicilik)</a:t>
            </a:r>
            <a:br>
              <a:rPr lang="tr-TR" sz="3200" b="1" dirty="0"/>
            </a:br>
            <a:r>
              <a:rPr lang="tr-TR" sz="3200" b="1" dirty="0"/>
              <a:t/>
            </a:r>
            <a:br>
              <a:rPr lang="tr-TR" sz="3200" b="1" dirty="0"/>
            </a:br>
            <a:r>
              <a:rPr lang="tr-TR" sz="3200" b="1" dirty="0"/>
              <a:t>6.Kolay uygulana bilmeli ve puanlana bilmelidir. (Kullanışlılık)</a:t>
            </a:r>
            <a:br>
              <a:rPr lang="tr-TR" sz="3200" b="1" dirty="0"/>
            </a:br>
            <a:endParaRPr lang="tr-T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229600" cy="762000"/>
          </a:xfrm>
        </p:spPr>
        <p:txBody>
          <a:bodyPr/>
          <a:lstStyle/>
          <a:p>
            <a:r>
              <a:rPr lang="tr-TR" sz="2800" b="0"/>
              <a:t/>
            </a:r>
            <a:br>
              <a:rPr lang="tr-TR" sz="2800" b="0"/>
            </a:br>
            <a:r>
              <a:rPr lang="tr-TR" sz="2800" b="0"/>
              <a:t>ÖLÇME VE DEĞERLENDİRME ARASINDAKİ FARKLAR</a:t>
            </a:r>
            <a:br>
              <a:rPr lang="tr-TR" sz="2800" b="0"/>
            </a:br>
            <a:endParaRPr lang="tr-TR" sz="2800" b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8229600" cy="4495800"/>
          </a:xfrm>
        </p:spPr>
        <p:txBody>
          <a:bodyPr/>
          <a:lstStyle/>
          <a:p>
            <a:pPr algn="ctr"/>
            <a:r>
              <a:rPr lang="tr-TR" sz="3600" b="1" dirty="0"/>
              <a:t>1. </a:t>
            </a:r>
            <a:r>
              <a:rPr lang="tr-TR" sz="3600" dirty="0"/>
              <a:t>Ölçme ile özelliğin, değişkenin miktarını belirleriz. </a:t>
            </a:r>
          </a:p>
          <a:p>
            <a:pPr algn="ctr">
              <a:buFontTx/>
              <a:buNone/>
            </a:pPr>
            <a:r>
              <a:rPr lang="tr-TR" sz="3600" dirty="0"/>
              <a:t>Değerlendirme ile ise bu miktarın yeterli olup olmadığını  veya amaca uyun olup olmadığını belirleriz.</a:t>
            </a:r>
            <a:endParaRPr lang="tr-TR" sz="3600" b="1" dirty="0"/>
          </a:p>
          <a:p>
            <a:pPr>
              <a:buFontTx/>
              <a:buNone/>
            </a:pPr>
            <a:endParaRPr lang="tr-TR" sz="3600" b="1" dirty="0"/>
          </a:p>
          <a:p>
            <a:pPr algn="ctr"/>
            <a:r>
              <a:rPr lang="tr-TR" sz="3600" b="1" dirty="0"/>
              <a:t>2. </a:t>
            </a:r>
            <a:r>
              <a:rPr lang="tr-TR" sz="3600" dirty="0"/>
              <a:t>Önce ölçme sonra değerlendirme yapılır.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066800"/>
          </a:xfrm>
        </p:spPr>
        <p:txBody>
          <a:bodyPr/>
          <a:lstStyle/>
          <a:p>
            <a:r>
              <a:rPr lang="tr-TR" sz="3200" b="1"/>
              <a:t>EĞİTİMDE ÖLÇME ARAÇLARI</a:t>
            </a:r>
            <a:r>
              <a:rPr lang="tr-TR"/>
              <a:t>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05400"/>
          </a:xfrm>
          <a:noFill/>
        </p:spPr>
        <p:txBody>
          <a:bodyPr/>
          <a:lstStyle/>
          <a:p>
            <a:r>
              <a:rPr lang="tr-TR" sz="2800" b="1" dirty="0"/>
              <a:t>1.Bilgi Alanını Ölçülmesi</a:t>
            </a:r>
            <a:r>
              <a:rPr lang="tr-TR" sz="2800" dirty="0"/>
              <a:t> </a:t>
            </a:r>
          </a:p>
          <a:p>
            <a:pPr>
              <a:buFont typeface="Wingdings" pitchFamily="2" charset="2"/>
              <a:buNone/>
            </a:pPr>
            <a:r>
              <a:rPr lang="tr-TR" sz="2800" b="1" dirty="0"/>
              <a:t>a)Sözlü Sınavlar: </a:t>
            </a:r>
          </a:p>
          <a:p>
            <a:pPr>
              <a:buFont typeface="Wingdings" pitchFamily="2" charset="2"/>
              <a:buNone/>
            </a:pPr>
            <a:r>
              <a:rPr lang="tr-TR" sz="2800" dirty="0"/>
              <a:t>Öğrencinin istenilen davranışları kazanma derecesini ölçmek için konuşma yoluyla yapılan sınavlardır. </a:t>
            </a:r>
          </a:p>
          <a:p>
            <a:pPr>
              <a:buFont typeface="Wingdings" pitchFamily="2" charset="2"/>
              <a:buNone/>
            </a:pPr>
            <a:r>
              <a:rPr lang="tr-TR" sz="2800" dirty="0"/>
              <a:t>Öğrenciden konuyu anlatması ya da sorulacak kısa sorulara yanıt vermesi istenir.</a:t>
            </a:r>
          </a:p>
          <a:p>
            <a:pPr>
              <a:buFont typeface="Wingdings" pitchFamily="2" charset="2"/>
              <a:buNone/>
            </a:pPr>
            <a:r>
              <a:rPr lang="tr-TR" sz="2800" dirty="0"/>
              <a:t> Kolay ve fazla zaman almayan bir yöntemdir. Ancak öğrenciler heyecanlana bilir, ifade güçlüğü olanlar sorulara düzgün yanıt veremeye bilirler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049962"/>
          </a:xfrm>
        </p:spPr>
        <p:txBody>
          <a:bodyPr/>
          <a:lstStyle/>
          <a:p>
            <a:r>
              <a:rPr lang="tr-TR" sz="2600" b="1" dirty="0"/>
              <a:t>b)Yazılı Sınavlar</a:t>
            </a:r>
            <a:r>
              <a:rPr lang="tr-TR" sz="2600" dirty="0"/>
              <a:t>:</a:t>
            </a:r>
            <a:br>
              <a:rPr lang="tr-TR" sz="2600" dirty="0"/>
            </a:br>
            <a:r>
              <a:rPr lang="tr-TR" sz="2600" dirty="0"/>
              <a:t>Bu tür ölçmede öğrencinin davranışı kazanma durumu yazılı ifade ile ölçülmeye çalışılır. Sözlü sınavın yazıya dökülmüş halidir. </a:t>
            </a:r>
            <a:br>
              <a:rPr lang="tr-TR" sz="2600" dirty="0"/>
            </a:br>
            <a:r>
              <a:rPr lang="tr-TR" sz="2600" dirty="0"/>
              <a:t/>
            </a:r>
            <a:br>
              <a:rPr lang="tr-TR" sz="2600" dirty="0"/>
            </a:br>
            <a:r>
              <a:rPr lang="tr-TR" sz="2600" dirty="0"/>
              <a:t>İki türdür: Uzun cevaplı ve kısa cevaplı yazılı sınavlar.</a:t>
            </a:r>
            <a:br>
              <a:rPr lang="tr-TR" sz="2600" dirty="0"/>
            </a:br>
            <a:r>
              <a:rPr lang="tr-TR" sz="2600" dirty="0"/>
              <a:t/>
            </a:r>
            <a:br>
              <a:rPr lang="tr-TR" sz="2600" dirty="0"/>
            </a:br>
            <a:r>
              <a:rPr lang="tr-TR" sz="2600" dirty="0"/>
              <a:t>1-Uzun cevaplı sınavlar; yazılı ifadenin önemli olduğu derslerde kullanılmalıdır.</a:t>
            </a:r>
            <a:br>
              <a:rPr lang="tr-TR" sz="2600" dirty="0"/>
            </a:br>
            <a:r>
              <a:rPr lang="tr-TR" sz="2600" dirty="0"/>
              <a:t/>
            </a:r>
            <a:br>
              <a:rPr lang="tr-TR" sz="2600" dirty="0"/>
            </a:br>
            <a:r>
              <a:rPr lang="tr-TR" sz="2600" dirty="0"/>
              <a:t>2- kısa cevaplı sınavlar; bilgisinin olup olmadığı ölçülmek isteniliyorsa kullanılmalıdır.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ÖLÇME VE DEĞERLENDİRMESunu2">
  <a:themeElements>
    <a:clrScheme name="Rakipler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Rakipler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kipler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oku">
  <a:themeElements>
    <a:clrScheme name="Doku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Doku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oku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ku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erde Açılıyor">
  <a:themeElements>
    <a:clrScheme name="Perde Açılıyor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Perde Açılıyo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erde Açılıyor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de Açılıyor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de Açılıyor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de Açılıyor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de Açılıyor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de Açılıyor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de Açılıyor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de Açılıyor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de Açılıyor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kyanus">
  <a:themeElements>
    <a:clrScheme name="Okyanus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kyanu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kyanus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yanus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yanus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yanus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yanus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yanus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yanus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yanus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Ekip Çalışması">
  <a:themeElements>
    <a:clrScheme name="Ekip Çalışması 4">
      <a:dk1>
        <a:srgbClr val="006E6B"/>
      </a:dk1>
      <a:lt1>
        <a:srgbClr val="FFFFFF"/>
      </a:lt1>
      <a:dk2>
        <a:srgbClr val="006666"/>
      </a:dk2>
      <a:lt2>
        <a:srgbClr val="B9EFEE"/>
      </a:lt2>
      <a:accent1>
        <a:srgbClr val="33CCCC"/>
      </a:accent1>
      <a:accent2>
        <a:srgbClr val="6AB475"/>
      </a:accent2>
      <a:accent3>
        <a:srgbClr val="AAB8B8"/>
      </a:accent3>
      <a:accent4>
        <a:srgbClr val="DADADA"/>
      </a:accent4>
      <a:accent5>
        <a:srgbClr val="ADE2E2"/>
      </a:accent5>
      <a:accent6>
        <a:srgbClr val="5FA369"/>
      </a:accent6>
      <a:hlink>
        <a:srgbClr val="00FF99"/>
      </a:hlink>
      <a:folHlink>
        <a:srgbClr val="CCFF66"/>
      </a:folHlink>
    </a:clrScheme>
    <a:fontScheme name="Ekip Çalışması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kip Çalışması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kip Çalışması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kip Çalışması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kip Çalışması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kip Çalışması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kip Çalışması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kip Çalışması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kip Çalışması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kip Çalışması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Art Arda Sıralı">
  <a:themeElements>
    <a:clrScheme name="Art Arda Sıralı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Art Arda Sıralı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rt Arda Sıralı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 Arda Sıralı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Izgara Silinme Efekti">
  <a:themeElements>
    <a:clrScheme name="Izgara Silinme Efekti 4">
      <a:dk1>
        <a:srgbClr val="6B6B99"/>
      </a:dk1>
      <a:lt1>
        <a:srgbClr val="EAEAEA"/>
      </a:lt1>
      <a:dk2>
        <a:srgbClr val="666699"/>
      </a:dk2>
      <a:lt2>
        <a:srgbClr val="CCECFF"/>
      </a:lt2>
      <a:accent1>
        <a:srgbClr val="00CC66"/>
      </a:accent1>
      <a:accent2>
        <a:srgbClr val="54547A"/>
      </a:accent2>
      <a:accent3>
        <a:srgbClr val="B8B8CA"/>
      </a:accent3>
      <a:accent4>
        <a:srgbClr val="C8C8C8"/>
      </a:accent4>
      <a:accent5>
        <a:srgbClr val="AAE2B8"/>
      </a:accent5>
      <a:accent6>
        <a:srgbClr val="4B4B6E"/>
      </a:accent6>
      <a:hlink>
        <a:srgbClr val="65B2FF"/>
      </a:hlink>
      <a:folHlink>
        <a:srgbClr val="9900FF"/>
      </a:folHlink>
    </a:clrScheme>
    <a:fontScheme name="Izgara Silinme Efekt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zgara Silinme Efekti 1">
        <a:dk1>
          <a:srgbClr val="7E0000"/>
        </a:dk1>
        <a:lt1>
          <a:srgbClr val="FFFFFF"/>
        </a:lt1>
        <a:dk2>
          <a:srgbClr val="800000"/>
        </a:dk2>
        <a:lt2>
          <a:srgbClr val="FCF0B2"/>
        </a:lt2>
        <a:accent1>
          <a:srgbClr val="C5543D"/>
        </a:accent1>
        <a:accent2>
          <a:srgbClr val="660000"/>
        </a:accent2>
        <a:accent3>
          <a:srgbClr val="C0AAAA"/>
        </a:accent3>
        <a:accent4>
          <a:srgbClr val="DADADA"/>
        </a:accent4>
        <a:accent5>
          <a:srgbClr val="DFB3AF"/>
        </a:accent5>
        <a:accent6>
          <a:srgbClr val="5C0000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zgara Silinme Efekti 2">
        <a:dk1>
          <a:srgbClr val="000066"/>
        </a:dk1>
        <a:lt1>
          <a:srgbClr val="FFFFFF"/>
        </a:lt1>
        <a:dk2>
          <a:srgbClr val="000066"/>
        </a:dk2>
        <a:lt2>
          <a:srgbClr val="B2B8C8"/>
        </a:lt2>
        <a:accent1>
          <a:srgbClr val="008080"/>
        </a:accent1>
        <a:accent2>
          <a:srgbClr val="00004E"/>
        </a:accent2>
        <a:accent3>
          <a:srgbClr val="AAAAB8"/>
        </a:accent3>
        <a:accent4>
          <a:srgbClr val="DADADA"/>
        </a:accent4>
        <a:accent5>
          <a:srgbClr val="AAC0C0"/>
        </a:accent5>
        <a:accent6>
          <a:srgbClr val="000046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zgara Silinme Efekti 3">
        <a:dk1>
          <a:srgbClr val="010199"/>
        </a:dk1>
        <a:lt1>
          <a:srgbClr val="FFFFFF"/>
        </a:lt1>
        <a:dk2>
          <a:srgbClr val="000099"/>
        </a:dk2>
        <a:lt2>
          <a:srgbClr val="CCFFFF"/>
        </a:lt2>
        <a:accent1>
          <a:srgbClr val="00C600"/>
        </a:accent1>
        <a:accent2>
          <a:srgbClr val="01017D"/>
        </a:accent2>
        <a:accent3>
          <a:srgbClr val="AAAACA"/>
        </a:accent3>
        <a:accent4>
          <a:srgbClr val="DADADA"/>
        </a:accent4>
        <a:accent5>
          <a:srgbClr val="AADFAA"/>
        </a:accent5>
        <a:accent6>
          <a:srgbClr val="010171"/>
        </a:accent6>
        <a:hlink>
          <a:srgbClr val="FFE701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zgara Silinme Efekti 4">
        <a:dk1>
          <a:srgbClr val="6B6B99"/>
        </a:dk1>
        <a:lt1>
          <a:srgbClr val="EAEAEA"/>
        </a:lt1>
        <a:dk2>
          <a:srgbClr val="666699"/>
        </a:dk2>
        <a:lt2>
          <a:srgbClr val="CCECFF"/>
        </a:lt2>
        <a:accent1>
          <a:srgbClr val="00CC66"/>
        </a:accent1>
        <a:accent2>
          <a:srgbClr val="54547A"/>
        </a:accent2>
        <a:accent3>
          <a:srgbClr val="B8B8CA"/>
        </a:accent3>
        <a:accent4>
          <a:srgbClr val="C8C8C8"/>
        </a:accent4>
        <a:accent5>
          <a:srgbClr val="AAE2B8"/>
        </a:accent5>
        <a:accent6>
          <a:srgbClr val="4B4B6E"/>
        </a:accent6>
        <a:hlink>
          <a:srgbClr val="65B2FF"/>
        </a:hlink>
        <a:folHlink>
          <a:srgbClr val="99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zgara Silinme Efekti 5">
        <a:dk1>
          <a:srgbClr val="00827F"/>
        </a:dk1>
        <a:lt1>
          <a:srgbClr val="FFFFFF"/>
        </a:lt1>
        <a:dk2>
          <a:srgbClr val="008080"/>
        </a:dk2>
        <a:lt2>
          <a:srgbClr val="FFFFCC"/>
        </a:lt2>
        <a:accent1>
          <a:srgbClr val="6D6FC7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BABBE0"/>
        </a:accent5>
        <a:accent6>
          <a:srgbClr val="005A58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zgara Silinme Efekti 6">
        <a:dk1>
          <a:srgbClr val="4D4D4D"/>
        </a:dk1>
        <a:lt1>
          <a:srgbClr val="FFFFFF"/>
        </a:lt1>
        <a:dk2>
          <a:srgbClr val="525252"/>
        </a:dk2>
        <a:lt2>
          <a:srgbClr val="C0C0C0"/>
        </a:lt2>
        <a:accent1>
          <a:srgbClr val="527C3A"/>
        </a:accent1>
        <a:accent2>
          <a:srgbClr val="444444"/>
        </a:accent2>
        <a:accent3>
          <a:srgbClr val="B3B3B3"/>
        </a:accent3>
        <a:accent4>
          <a:srgbClr val="DADADA"/>
        </a:accent4>
        <a:accent5>
          <a:srgbClr val="B3BFAE"/>
        </a:accent5>
        <a:accent6>
          <a:srgbClr val="3D3D3D"/>
        </a:accent6>
        <a:hlink>
          <a:srgbClr val="FAC458"/>
        </a:hlink>
        <a:folHlink>
          <a:srgbClr val="C7780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zgara Silinme Efekti 7">
        <a:dk1>
          <a:srgbClr val="516032"/>
        </a:dk1>
        <a:lt1>
          <a:srgbClr val="FFFFFF"/>
        </a:lt1>
        <a:dk2>
          <a:srgbClr val="546434"/>
        </a:dk2>
        <a:lt2>
          <a:srgbClr val="B2B68A"/>
        </a:lt2>
        <a:accent1>
          <a:srgbClr val="7D8C70"/>
        </a:accent1>
        <a:accent2>
          <a:srgbClr val="414E28"/>
        </a:accent2>
        <a:accent3>
          <a:srgbClr val="B3B8AE"/>
        </a:accent3>
        <a:accent4>
          <a:srgbClr val="DADADA"/>
        </a:accent4>
        <a:accent5>
          <a:srgbClr val="BFC5BB"/>
        </a:accent5>
        <a:accent6>
          <a:srgbClr val="3A4623"/>
        </a:accent6>
        <a:hlink>
          <a:srgbClr val="80C579"/>
        </a:hlink>
        <a:folHlink>
          <a:srgbClr val="7FAD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zgara Silinme Efekti 8">
        <a:dk1>
          <a:srgbClr val="D1CC00"/>
        </a:dk1>
        <a:lt1>
          <a:srgbClr val="FFFFFF"/>
        </a:lt1>
        <a:dk2>
          <a:srgbClr val="CCCC00"/>
        </a:dk2>
        <a:lt2>
          <a:srgbClr val="F3F5B1"/>
        </a:lt2>
        <a:accent1>
          <a:srgbClr val="808000"/>
        </a:accent1>
        <a:accent2>
          <a:srgbClr val="AEAA00"/>
        </a:accent2>
        <a:accent3>
          <a:srgbClr val="E2E2AA"/>
        </a:accent3>
        <a:accent4>
          <a:srgbClr val="DADADA"/>
        </a:accent4>
        <a:accent5>
          <a:srgbClr val="C0C0AA"/>
        </a:accent5>
        <a:accent6>
          <a:srgbClr val="9D9A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zgara Silinme Efekti 9">
        <a:dk1>
          <a:srgbClr val="000000"/>
        </a:dk1>
        <a:lt1>
          <a:srgbClr val="F8F8F8"/>
        </a:lt1>
        <a:dk2>
          <a:srgbClr val="336600"/>
        </a:dk2>
        <a:lt2>
          <a:srgbClr val="FBFBFB"/>
        </a:lt2>
        <a:accent1>
          <a:srgbClr val="009900"/>
        </a:accent1>
        <a:accent2>
          <a:srgbClr val="C6C6C6"/>
        </a:accent2>
        <a:accent3>
          <a:srgbClr val="FBFBFB"/>
        </a:accent3>
        <a:accent4>
          <a:srgbClr val="000000"/>
        </a:accent4>
        <a:accent5>
          <a:srgbClr val="AACAAA"/>
        </a:accent5>
        <a:accent6>
          <a:srgbClr val="B3B3B3"/>
        </a:accent6>
        <a:hlink>
          <a:srgbClr val="0066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Kenar Çizgili">
  <a:themeElements>
    <a:clrScheme name="Kenar Çizgili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Kenar Çizgili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enar Çizgili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nar Çizgili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nar Çizgili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nar Çizgili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nar Çizgili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nar Çizgili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nar Çizgili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nar Çizgili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nar Çizgili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Renkli Daireler">
  <a:themeElements>
    <a:clrScheme name="Renkli Daireler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Renkli Dairel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enkli Daireler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nkli Daireler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nkli Daireler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nkli Daireler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nkli Daireler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nkli Daireler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nkli Daireler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nkli Daireler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nkli Daireler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nkli Daireler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ÖLÇME VE DEĞERLENDİRMESunu2</Template>
  <TotalTime>37</TotalTime>
  <Words>526</Words>
  <Application>Microsoft Office PowerPoint</Application>
  <PresentationFormat>Ekran Gösterisi (4:3)</PresentationFormat>
  <Paragraphs>64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9</vt:i4>
      </vt:variant>
      <vt:variant>
        <vt:lpstr>Slayt Başlıkları</vt:lpstr>
      </vt:variant>
      <vt:variant>
        <vt:i4>18</vt:i4>
      </vt:variant>
    </vt:vector>
  </HeadingPairs>
  <TitlesOfParts>
    <vt:vector size="27" baseType="lpstr">
      <vt:lpstr>ÖLÇME VE DEĞERLENDİRMESunu2</vt:lpstr>
      <vt:lpstr>Doku</vt:lpstr>
      <vt:lpstr>Perde Açılıyor</vt:lpstr>
      <vt:lpstr>Okyanus</vt:lpstr>
      <vt:lpstr>Ekip Çalışması</vt:lpstr>
      <vt:lpstr>Art Arda Sıralı</vt:lpstr>
      <vt:lpstr>Izgara Silinme Efekti</vt:lpstr>
      <vt:lpstr>Kenar Çizgili</vt:lpstr>
      <vt:lpstr>Renkli Daireler</vt:lpstr>
      <vt:lpstr>EĞİTİMDE ÖLÇME VE DEĞERLENDİRME</vt:lpstr>
      <vt:lpstr>1.Ölçme </vt:lpstr>
      <vt:lpstr>2.Değerlendirme </vt:lpstr>
      <vt:lpstr>Ölçme ve Değerlendirmenin Önemi </vt:lpstr>
      <vt:lpstr>ÖLÇME ARACININ NİTELİKLERİ</vt:lpstr>
      <vt:lpstr> 4.Nitelik ve niceliklerine göre öğrenciyi bir birinden ayırt edebilmelidir. (Ayırt edicilik)  5.Ölçmek istediği alanı yeter derecede kapsayabilmelidir. (Örnekleyicilik)  6.Kolay uygulana bilmeli ve puanlana bilmelidir. (Kullanışlılık) </vt:lpstr>
      <vt:lpstr> ÖLÇME VE DEĞERLENDİRME ARASINDAKİ FARKLAR </vt:lpstr>
      <vt:lpstr>EĞİTİMDE ÖLÇME ARAÇLARI </vt:lpstr>
      <vt:lpstr>b)Yazılı Sınavlar: Bu tür ölçmede öğrencinin davranışı kazanma durumu yazılı ifade ile ölçülmeye çalışılır. Sözlü sınavın yazıya dökülmüş halidir.   İki türdür: Uzun cevaplı ve kısa cevaplı yazılı sınavlar.  1-Uzun cevaplı sınavlar; yazılı ifadenin önemli olduğu derslerde kullanılmalıdır.  2- kısa cevaplı sınavlar; bilgisinin olup olmadığı ölçülmek isteniliyorsa kullanılmalıdır.</vt:lpstr>
      <vt:lpstr>c) Test Sınavlar:  Bu tür sınavlarda soru tiplerine bağlı olarak istenilen davranışın kazanılıp kazanılmadığı ölçülür.  Çoktan seçmeli sorular öğrencinin doğru cevabı bulmasına yöneliktir. Boşluk doldurmada  ise öğrencinin verilen tanımı doğru anımsaması beklenir. Doğru -yanlış testleri ise doğru yorumu bulmaya yöneliktir.</vt:lpstr>
      <vt:lpstr>2.Beceri Alanının Ölçülmesi:</vt:lpstr>
      <vt:lpstr>2.Beceri Alanının Ölçülmesi:</vt:lpstr>
      <vt:lpstr>İŞ ALIŞKANLIKLARI VE DAVRANIŞLAR:</vt:lpstr>
      <vt:lpstr>STANDARTLAŞMA </vt:lpstr>
      <vt:lpstr>Standartlaşmanın Amaçları:</vt:lpstr>
      <vt:lpstr>VERİMLİLİK </vt:lpstr>
      <vt:lpstr>verimliliği arttıracak faktörler</vt:lpstr>
      <vt:lpstr>Türkiye’de verimlilik araştırmaları Milli Prodüktivite Merkezi tarafından yapılmaktadır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EĞİTİMDE ÖLÇME VE DEĞERLENDİRME</dc:title>
  <dc:creator>pc</dc:creator>
  <cp:lastModifiedBy>Win7</cp:lastModifiedBy>
  <cp:revision>7</cp:revision>
  <cp:lastPrinted>1601-01-01T00:00:00Z</cp:lastPrinted>
  <dcterms:created xsi:type="dcterms:W3CDTF">2013-01-08T13:27:08Z</dcterms:created>
  <dcterms:modified xsi:type="dcterms:W3CDTF">2018-03-11T07:19:35Z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